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2" autoAdjust="0"/>
    <p:restoredTop sz="94660"/>
  </p:normalViewPr>
  <p:slideViewPr>
    <p:cSldViewPr snapToGrid="0">
      <p:cViewPr>
        <p:scale>
          <a:sx n="75" d="100"/>
          <a:sy n="75" d="100"/>
        </p:scale>
        <p:origin x="170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B2603-8CF8-43D6-9278-9AEA483790BC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62655-A84F-4D7F-80E0-A2766E5D7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55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62655-A84F-4D7F-80E0-A2766E5D730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4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C7F7-8A31-4601-AA35-81792C9F893D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E793A-5272-4E1A-BCB6-D0E0F63FA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8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6C7F7-8A31-4601-AA35-81792C9F893D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E793A-5272-4E1A-BCB6-D0E0F63FA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6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9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58C0A8E-178D-4D87-93F5-F201C3B1563F}"/>
              </a:ext>
            </a:extLst>
          </p:cNvPr>
          <p:cNvCxnSpPr/>
          <p:nvPr/>
        </p:nvCxnSpPr>
        <p:spPr>
          <a:xfrm flipV="1">
            <a:off x="5152292" y="879231"/>
            <a:ext cx="852854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9CB7B2-C5B7-4ED8-8F94-9C7BE5416878}"/>
              </a:ext>
            </a:extLst>
          </p:cNvPr>
          <p:cNvSpPr txBox="1"/>
          <p:nvPr/>
        </p:nvSpPr>
        <p:spPr>
          <a:xfrm>
            <a:off x="6233745" y="720969"/>
            <a:ext cx="178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합치는 단계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16D9392-041C-4132-A1C0-0D7D1220AF41}"/>
              </a:ext>
            </a:extLst>
          </p:cNvPr>
          <p:cNvCxnSpPr/>
          <p:nvPr/>
        </p:nvCxnSpPr>
        <p:spPr>
          <a:xfrm flipH="1">
            <a:off x="8713177" y="2646485"/>
            <a:ext cx="509954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9802B3-0549-43B7-AEEC-8AE3F5A79A3B}"/>
              </a:ext>
            </a:extLst>
          </p:cNvPr>
          <p:cNvSpPr txBox="1"/>
          <p:nvPr/>
        </p:nvSpPr>
        <p:spPr>
          <a:xfrm>
            <a:off x="9416562" y="2479431"/>
            <a:ext cx="92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 검사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71CC57-4E35-43C6-871F-812063BCD8CE}"/>
              </a:ext>
            </a:extLst>
          </p:cNvPr>
          <p:cNvCxnSpPr/>
          <p:nvPr/>
        </p:nvCxnSpPr>
        <p:spPr>
          <a:xfrm flipH="1" flipV="1">
            <a:off x="79131" y="3903785"/>
            <a:ext cx="685800" cy="677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C33B20-3FEE-4B8E-A73D-98AEDF13A356}"/>
              </a:ext>
            </a:extLst>
          </p:cNvPr>
          <p:cNvSpPr txBox="1"/>
          <p:nvPr/>
        </p:nvSpPr>
        <p:spPr>
          <a:xfrm>
            <a:off x="-1301262" y="3332285"/>
            <a:ext cx="1670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섞어서 </a:t>
            </a:r>
            <a:r>
              <a:rPr lang="ko-KR" altLang="en-US" dirty="0" err="1"/>
              <a:t>그릴래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Ex </a:t>
            </a:r>
            <a:r>
              <a:rPr lang="ko-KR" altLang="en-US" dirty="0"/>
              <a:t>투명한 것들을 </a:t>
            </a:r>
            <a:r>
              <a:rPr lang="ko-KR" altLang="en-US" dirty="0" err="1"/>
              <a:t>그릴때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29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55B3FD-77D5-4019-B4F4-21F462B75117}"/>
              </a:ext>
            </a:extLst>
          </p:cNvPr>
          <p:cNvCxnSpPr/>
          <p:nvPr/>
        </p:nvCxnSpPr>
        <p:spPr>
          <a:xfrm>
            <a:off x="7403123" y="378069"/>
            <a:ext cx="1037492" cy="13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312F2D-2903-4434-ACD3-73B4E7D2B01C}"/>
              </a:ext>
            </a:extLst>
          </p:cNvPr>
          <p:cNvSpPr txBox="1"/>
          <p:nvPr/>
        </p:nvSpPr>
        <p:spPr>
          <a:xfrm>
            <a:off x="8774723" y="509954"/>
            <a:ext cx="1327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빠르면 </a:t>
            </a:r>
            <a:r>
              <a:rPr lang="en-US" altLang="ko-KR" dirty="0"/>
              <a:t>1</a:t>
            </a:r>
            <a:r>
              <a:rPr lang="ko-KR" altLang="en-US" dirty="0"/>
              <a:t>학기 말 아니면 </a:t>
            </a:r>
            <a:r>
              <a:rPr lang="en-US" altLang="ko-KR" dirty="0"/>
              <a:t>2</a:t>
            </a:r>
            <a:r>
              <a:rPr lang="ko-KR" altLang="en-US" dirty="0"/>
              <a:t>학기</a:t>
            </a:r>
          </a:p>
        </p:txBody>
      </p:sp>
    </p:spTree>
    <p:extLst>
      <p:ext uri="{BB962C8B-B14F-4D97-AF65-F5344CB8AC3E}">
        <p14:creationId xmlns:p14="http://schemas.microsoft.com/office/powerpoint/2010/main" val="44538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2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7B82DEA-ADCC-4073-9B35-6C58535F79EB}"/>
              </a:ext>
            </a:extLst>
          </p:cNvPr>
          <p:cNvCxnSpPr/>
          <p:nvPr/>
        </p:nvCxnSpPr>
        <p:spPr>
          <a:xfrm flipH="1">
            <a:off x="7165731" y="3859823"/>
            <a:ext cx="914400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FFBF03-3887-46CD-93EE-F831A73879A3}"/>
              </a:ext>
            </a:extLst>
          </p:cNvPr>
          <p:cNvSpPr txBox="1"/>
          <p:nvPr/>
        </p:nvSpPr>
        <p:spPr>
          <a:xfrm>
            <a:off x="8247185" y="3429000"/>
            <a:ext cx="17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버퍼중에</a:t>
            </a:r>
            <a:r>
              <a:rPr lang="ko-KR" altLang="en-US" dirty="0"/>
              <a:t> 특수한 의미를 가지는 버퍼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2AEAF0-E96F-4140-9BA8-C7C7BBA71060}"/>
              </a:ext>
            </a:extLst>
          </p:cNvPr>
          <p:cNvCxnSpPr/>
          <p:nvPr/>
        </p:nvCxnSpPr>
        <p:spPr>
          <a:xfrm flipH="1" flipV="1">
            <a:off x="4079631" y="3754315"/>
            <a:ext cx="316523" cy="70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C2BEDA-0193-4CD0-9DC0-2A8878CB6EE9}"/>
              </a:ext>
            </a:extLst>
          </p:cNvPr>
          <p:cNvSpPr txBox="1"/>
          <p:nvPr/>
        </p:nvSpPr>
        <p:spPr>
          <a:xfrm>
            <a:off x="3376248" y="3384983"/>
            <a:ext cx="149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변환해준다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F5A9A9D-1D3E-4CF5-8D29-164D38C7C687}"/>
              </a:ext>
            </a:extLst>
          </p:cNvPr>
          <p:cNvCxnSpPr>
            <a:cxnSpLocks/>
          </p:cNvCxnSpPr>
          <p:nvPr/>
        </p:nvCxnSpPr>
        <p:spPr>
          <a:xfrm flipV="1">
            <a:off x="1033093" y="1776047"/>
            <a:ext cx="866045" cy="54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C81507-CAE6-4F34-8F20-076E00FC78A4}"/>
              </a:ext>
            </a:extLst>
          </p:cNvPr>
          <p:cNvSpPr txBox="1"/>
          <p:nvPr/>
        </p:nvSpPr>
        <p:spPr>
          <a:xfrm>
            <a:off x="-162661" y="1776046"/>
            <a:ext cx="11957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쉐이더를</a:t>
            </a:r>
            <a:r>
              <a:rPr lang="ko-KR" altLang="en-US" dirty="0"/>
              <a:t> 여러 개를 만들어 두고 바꾸면 그리는 방식이 달라진다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644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C7E241C-6874-4F54-8A63-3FBB2AFFD562}"/>
              </a:ext>
            </a:extLst>
          </p:cNvPr>
          <p:cNvCxnSpPr/>
          <p:nvPr/>
        </p:nvCxnSpPr>
        <p:spPr>
          <a:xfrm flipV="1">
            <a:off x="6778869" y="949569"/>
            <a:ext cx="571500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1DFD47-C869-4DCB-B02B-35FFCD676F0A}"/>
              </a:ext>
            </a:extLst>
          </p:cNvPr>
          <p:cNvSpPr txBox="1"/>
          <p:nvPr/>
        </p:nvSpPr>
        <p:spPr>
          <a:xfrm>
            <a:off x="7271238" y="764903"/>
            <a:ext cx="357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: </a:t>
            </a:r>
            <a:r>
              <a:rPr lang="ko-KR" altLang="en-US" dirty="0" err="1"/>
              <a:t>트렌스폼레이션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688E45F-FB82-42FE-8249-17058ED9A929}"/>
              </a:ext>
            </a:extLst>
          </p:cNvPr>
          <p:cNvCxnSpPr/>
          <p:nvPr/>
        </p:nvCxnSpPr>
        <p:spPr>
          <a:xfrm>
            <a:off x="9653954" y="1688123"/>
            <a:ext cx="131884" cy="6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5F71DD-A23B-4528-B0BB-60DD07D98ED9}"/>
              </a:ext>
            </a:extLst>
          </p:cNvPr>
          <p:cNvSpPr txBox="1"/>
          <p:nvPr/>
        </p:nvSpPr>
        <p:spPr>
          <a:xfrm>
            <a:off x="9144000" y="2593731"/>
            <a:ext cx="22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연산은 프로그래머 마음대로</a:t>
            </a:r>
          </a:p>
        </p:txBody>
      </p:sp>
    </p:spTree>
    <p:extLst>
      <p:ext uri="{BB962C8B-B14F-4D97-AF65-F5344CB8AC3E}">
        <p14:creationId xmlns:p14="http://schemas.microsoft.com/office/powerpoint/2010/main" val="43309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EC8442-DCF0-4D3E-ADEB-6E6881AB4D23}"/>
              </a:ext>
            </a:extLst>
          </p:cNvPr>
          <p:cNvCxnSpPr>
            <a:cxnSpLocks/>
          </p:cNvCxnSpPr>
          <p:nvPr/>
        </p:nvCxnSpPr>
        <p:spPr>
          <a:xfrm flipH="1">
            <a:off x="7385538" y="5345723"/>
            <a:ext cx="1327639" cy="26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0B8BF8-94BC-4154-81B3-6E7D24F04891}"/>
              </a:ext>
            </a:extLst>
          </p:cNvPr>
          <p:cNvSpPr txBox="1"/>
          <p:nvPr/>
        </p:nvSpPr>
        <p:spPr>
          <a:xfrm>
            <a:off x="8651631" y="4861967"/>
            <a:ext cx="1951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보간 해준다</a:t>
            </a:r>
            <a:r>
              <a:rPr lang="en-US" altLang="ko-KR" dirty="0"/>
              <a:t>. </a:t>
            </a:r>
            <a:r>
              <a:rPr lang="ko-KR" altLang="en-US" dirty="0" err="1"/>
              <a:t>프리미티브를</a:t>
            </a:r>
            <a:r>
              <a:rPr lang="ko-KR" altLang="en-US" dirty="0"/>
              <a:t> 이루는 </a:t>
            </a:r>
            <a:r>
              <a:rPr lang="ko-KR" altLang="en-US" dirty="0" err="1"/>
              <a:t>픽샐을</a:t>
            </a:r>
            <a:r>
              <a:rPr lang="ko-KR" altLang="en-US" dirty="0"/>
              <a:t> 찾아준다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834641-B5E4-4FA1-B187-7906DA127EC6}"/>
              </a:ext>
            </a:extLst>
          </p:cNvPr>
          <p:cNvCxnSpPr/>
          <p:nvPr/>
        </p:nvCxnSpPr>
        <p:spPr>
          <a:xfrm>
            <a:off x="6814038" y="5969977"/>
            <a:ext cx="2558562" cy="29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9B491-0A80-487E-B91E-5C5875F8D6BA}"/>
              </a:ext>
            </a:extLst>
          </p:cNvPr>
          <p:cNvSpPr txBox="1"/>
          <p:nvPr/>
        </p:nvSpPr>
        <p:spPr>
          <a:xfrm>
            <a:off x="9733085" y="6198577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픽셀에 대해서 </a:t>
            </a:r>
            <a:r>
              <a:rPr lang="en-US" altLang="ko-KR" dirty="0"/>
              <a:t>1</a:t>
            </a:r>
            <a:r>
              <a:rPr lang="ko-KR" altLang="en-US" dirty="0"/>
              <a:t>번씩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1D6978D-5C90-4363-99CF-89E69AB3DC3B}"/>
              </a:ext>
            </a:extLst>
          </p:cNvPr>
          <p:cNvCxnSpPr/>
          <p:nvPr/>
        </p:nvCxnSpPr>
        <p:spPr>
          <a:xfrm flipV="1">
            <a:off x="7499838" y="2831123"/>
            <a:ext cx="1872762" cy="299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29A5EF-AADD-4200-BA0E-B2C01391436E}"/>
              </a:ext>
            </a:extLst>
          </p:cNvPr>
          <p:cNvSpPr txBox="1"/>
          <p:nvPr/>
        </p:nvSpPr>
        <p:spPr>
          <a:xfrm>
            <a:off x="9864970" y="232996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색을 결정하게 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C450F47-4341-4EA6-873C-CBC07039813F}"/>
              </a:ext>
            </a:extLst>
          </p:cNvPr>
          <p:cNvCxnSpPr/>
          <p:nvPr/>
        </p:nvCxnSpPr>
        <p:spPr>
          <a:xfrm>
            <a:off x="7385538" y="1626577"/>
            <a:ext cx="13100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4F1E56-890C-406E-BC40-2D1E60CBD46F}"/>
              </a:ext>
            </a:extLst>
          </p:cNvPr>
          <p:cNvSpPr txBox="1"/>
          <p:nvPr/>
        </p:nvSpPr>
        <p:spPr>
          <a:xfrm>
            <a:off x="-1776046" y="1521069"/>
            <a:ext cx="2224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Lighting</a:t>
            </a:r>
            <a:r>
              <a:rPr lang="ko-KR" altLang="en-US" dirty="0"/>
              <a:t>에 </a:t>
            </a:r>
            <a:r>
              <a:rPr lang="ko-KR" altLang="en-US" dirty="0" err="1"/>
              <a:t>텍스쳐도</a:t>
            </a:r>
            <a:r>
              <a:rPr lang="ko-KR" altLang="en-US" dirty="0"/>
              <a:t> 포함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3B906A3-6FBF-49AC-850E-9C7A77F173FE}"/>
              </a:ext>
            </a:extLst>
          </p:cNvPr>
          <p:cNvCxnSpPr/>
          <p:nvPr/>
        </p:nvCxnSpPr>
        <p:spPr>
          <a:xfrm flipV="1">
            <a:off x="8379069" y="553915"/>
            <a:ext cx="852854" cy="83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7A8AB3A-49D6-4D2B-A0E2-2C38A19076F3}"/>
              </a:ext>
            </a:extLst>
          </p:cNvPr>
          <p:cNvSpPr txBox="1"/>
          <p:nvPr/>
        </p:nvSpPr>
        <p:spPr>
          <a:xfrm>
            <a:off x="9372600" y="87923"/>
            <a:ext cx="15474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정점에서만 조명 계</a:t>
            </a:r>
            <a:r>
              <a:rPr lang="en-US" altLang="ko-KR" dirty="0"/>
              <a:t>{</a:t>
            </a:r>
            <a:r>
              <a:rPr lang="ko-KR" altLang="en-US" dirty="0"/>
              <a:t>산을 하고 나머지부분은 보간 </a:t>
            </a:r>
            <a:r>
              <a:rPr lang="en-US" altLang="ko-KR" dirty="0"/>
              <a:t>(</a:t>
            </a:r>
            <a:r>
              <a:rPr lang="ko-KR" altLang="en-US" dirty="0"/>
              <a:t>조명 연산은 비싸니까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선택도 우리가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78A80D-AD51-41AE-AAA2-46754EBD94D2}"/>
              </a:ext>
            </a:extLst>
          </p:cNvPr>
          <p:cNvCxnSpPr/>
          <p:nvPr/>
        </p:nvCxnSpPr>
        <p:spPr>
          <a:xfrm flipV="1">
            <a:off x="237392" y="4655348"/>
            <a:ext cx="931986" cy="7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EB7ECF-8E82-4333-9BA1-F234215E67FE}"/>
              </a:ext>
            </a:extLst>
          </p:cNvPr>
          <p:cNvSpPr txBox="1"/>
          <p:nvPr/>
        </p:nvSpPr>
        <p:spPr>
          <a:xfrm>
            <a:off x="-2242038" y="4536831"/>
            <a:ext cx="2242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출력값은</a:t>
            </a:r>
            <a:r>
              <a:rPr lang="ko-KR" altLang="en-US" dirty="0"/>
              <a:t> </a:t>
            </a:r>
            <a:r>
              <a:rPr lang="ko-KR" altLang="en-US" dirty="0" err="1"/>
              <a:t>랜더</a:t>
            </a:r>
            <a:r>
              <a:rPr lang="ko-KR" altLang="en-US" dirty="0"/>
              <a:t> 타겟마다 </a:t>
            </a:r>
            <a:r>
              <a:rPr lang="en-US" altLang="ko-KR" dirty="0"/>
              <a:t>1</a:t>
            </a:r>
            <a:r>
              <a:rPr lang="ko-KR" altLang="en-US" dirty="0"/>
              <a:t>개를 </a:t>
            </a:r>
            <a:r>
              <a:rPr lang="ko-KR" altLang="en-US" dirty="0" err="1"/>
              <a:t>반환해야함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292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61546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0409B5-F915-472D-A9D5-6A8941C66F62}"/>
              </a:ext>
            </a:extLst>
          </p:cNvPr>
          <p:cNvCxnSpPr/>
          <p:nvPr/>
        </p:nvCxnSpPr>
        <p:spPr>
          <a:xfrm>
            <a:off x="993531" y="2453054"/>
            <a:ext cx="589084" cy="79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9000EA-97D5-4AF8-840E-23BDF9DB3D36}"/>
              </a:ext>
            </a:extLst>
          </p:cNvPr>
          <p:cNvSpPr txBox="1"/>
          <p:nvPr/>
        </p:nvSpPr>
        <p:spPr>
          <a:xfrm>
            <a:off x="-79131" y="1705708"/>
            <a:ext cx="1521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좌표계까지 </a:t>
            </a:r>
            <a:r>
              <a:rPr lang="ko-KR" altLang="en-US" dirty="0" err="1"/>
              <a:t>끝내야함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239541B-629E-465E-92DF-884E5CB98C41}"/>
              </a:ext>
            </a:extLst>
          </p:cNvPr>
          <p:cNvCxnSpPr/>
          <p:nvPr/>
        </p:nvCxnSpPr>
        <p:spPr>
          <a:xfrm flipV="1">
            <a:off x="-465992" y="3429000"/>
            <a:ext cx="1907931" cy="87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4B8EF5-724A-40CB-9C61-E5431C83C70F}"/>
              </a:ext>
            </a:extLst>
          </p:cNvPr>
          <p:cNvSpPr txBox="1"/>
          <p:nvPr/>
        </p:nvSpPr>
        <p:spPr>
          <a:xfrm>
            <a:off x="-1846385" y="3807069"/>
            <a:ext cx="1002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월드</a:t>
            </a:r>
            <a:endParaRPr lang="en-US" altLang="ko-KR" dirty="0"/>
          </a:p>
          <a:p>
            <a:r>
              <a:rPr lang="ko-KR" altLang="en-US" dirty="0"/>
              <a:t>카메라 </a:t>
            </a:r>
            <a:endParaRPr lang="en-US" altLang="ko-KR" dirty="0"/>
          </a:p>
          <a:p>
            <a:r>
              <a:rPr lang="ko-KR" altLang="en-US" dirty="0"/>
              <a:t>해야함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02E0F2-D593-47DC-B980-584C4C33FD30}"/>
              </a:ext>
            </a:extLst>
          </p:cNvPr>
          <p:cNvSpPr txBox="1"/>
          <p:nvPr/>
        </p:nvSpPr>
        <p:spPr>
          <a:xfrm>
            <a:off x="-1978269" y="5007398"/>
            <a:ext cx="151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SV-Position </a:t>
            </a:r>
            <a:r>
              <a:rPr lang="ko-KR" altLang="en-US" dirty="0"/>
              <a:t>필수 출력</a:t>
            </a:r>
          </a:p>
        </p:txBody>
      </p:sp>
    </p:spTree>
    <p:extLst>
      <p:ext uri="{BB962C8B-B14F-4D97-AF65-F5344CB8AC3E}">
        <p14:creationId xmlns:p14="http://schemas.microsoft.com/office/powerpoint/2010/main" val="62078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D39BD91-B16E-4FBC-B52B-351135E77B6C}"/>
              </a:ext>
            </a:extLst>
          </p:cNvPr>
          <p:cNvCxnSpPr/>
          <p:nvPr/>
        </p:nvCxnSpPr>
        <p:spPr>
          <a:xfrm flipV="1">
            <a:off x="8361485" y="1433146"/>
            <a:ext cx="940777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71E189-CE94-4A35-A0F7-E5B03023ACAF}"/>
              </a:ext>
            </a:extLst>
          </p:cNvPr>
          <p:cNvSpPr txBox="1"/>
          <p:nvPr/>
        </p:nvSpPr>
        <p:spPr>
          <a:xfrm>
            <a:off x="9697915" y="1213338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순서가 바뀌더라도 </a:t>
            </a:r>
            <a:r>
              <a:rPr lang="ko-KR" altLang="en-US" dirty="0" err="1"/>
              <a:t>멀쩡하게ㅐ</a:t>
            </a:r>
            <a:r>
              <a:rPr lang="ko-KR" altLang="en-US" dirty="0"/>
              <a:t> 들어가도록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4C7C1B-5571-4DA5-8744-A21D33425607}"/>
              </a:ext>
            </a:extLst>
          </p:cNvPr>
          <p:cNvCxnSpPr/>
          <p:nvPr/>
        </p:nvCxnSpPr>
        <p:spPr>
          <a:xfrm>
            <a:off x="8361485" y="2022231"/>
            <a:ext cx="1107830" cy="101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16C7A5-9159-4DB2-AB1B-D4E5A33A25EB}"/>
              </a:ext>
            </a:extLst>
          </p:cNvPr>
          <p:cNvSpPr txBox="1"/>
          <p:nvPr/>
        </p:nvSpPr>
        <p:spPr>
          <a:xfrm>
            <a:off x="9697915" y="2751992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시멘틱을</a:t>
            </a:r>
            <a:r>
              <a:rPr lang="ko-KR" altLang="en-US" dirty="0"/>
              <a:t> 사용하여 짝을 찾아 해결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1220B67-4488-4C58-8570-60F750580CFF}"/>
              </a:ext>
            </a:extLst>
          </p:cNvPr>
          <p:cNvCxnSpPr/>
          <p:nvPr/>
        </p:nvCxnSpPr>
        <p:spPr>
          <a:xfrm flipH="1" flipV="1">
            <a:off x="-158262" y="3042138"/>
            <a:ext cx="3314700" cy="9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4A53867-F2E4-4418-A689-EBB7A149088F}"/>
              </a:ext>
            </a:extLst>
          </p:cNvPr>
          <p:cNvCxnSpPr/>
          <p:nvPr/>
        </p:nvCxnSpPr>
        <p:spPr>
          <a:xfrm>
            <a:off x="3006969" y="4062045"/>
            <a:ext cx="378069" cy="6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E83EB7-B911-488B-9365-515F35A1BFE7}"/>
              </a:ext>
            </a:extLst>
          </p:cNvPr>
          <p:cNvSpPr txBox="1"/>
          <p:nvPr/>
        </p:nvSpPr>
        <p:spPr>
          <a:xfrm>
            <a:off x="-1011115" y="2136668"/>
            <a:ext cx="1468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Sv</a:t>
            </a:r>
            <a:r>
              <a:rPr lang="ko-KR" altLang="en-US" dirty="0"/>
              <a:t>는 항상 맞춰서 </a:t>
            </a:r>
            <a:r>
              <a:rPr lang="ko-KR" altLang="en-US" dirty="0" err="1"/>
              <a:t>써주어야함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2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35167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2F731D9-7426-4FF5-80F1-AE9D6C26F402}"/>
              </a:ext>
            </a:extLst>
          </p:cNvPr>
          <p:cNvCxnSpPr>
            <a:cxnSpLocks/>
          </p:cNvCxnSpPr>
          <p:nvPr/>
        </p:nvCxnSpPr>
        <p:spPr>
          <a:xfrm>
            <a:off x="1310054" y="395653"/>
            <a:ext cx="0" cy="113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F31409-60D7-4946-B6AD-8B53B9C5E339}"/>
              </a:ext>
            </a:extLst>
          </p:cNvPr>
          <p:cNvSpPr txBox="1"/>
          <p:nvPr/>
        </p:nvSpPr>
        <p:spPr>
          <a:xfrm>
            <a:off x="290152" y="593425"/>
            <a:ext cx="417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없어도 되지만 </a:t>
            </a:r>
            <a:r>
              <a:rPr lang="en-US" altLang="ko-KR" dirty="0"/>
              <a:t>0~7</a:t>
            </a:r>
            <a:r>
              <a:rPr lang="ko-KR" altLang="en-US" dirty="0"/>
              <a:t>번째 지정 가능</a:t>
            </a:r>
          </a:p>
        </p:txBody>
      </p:sp>
    </p:spTree>
    <p:extLst>
      <p:ext uri="{BB962C8B-B14F-4D97-AF65-F5344CB8AC3E}">
        <p14:creationId xmlns:p14="http://schemas.microsoft.com/office/powerpoint/2010/main" val="50480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8DD91D2-9937-48E5-90E3-9F71EF4400F1}"/>
              </a:ext>
            </a:extLst>
          </p:cNvPr>
          <p:cNvCxnSpPr>
            <a:cxnSpLocks/>
          </p:cNvCxnSpPr>
          <p:nvPr/>
        </p:nvCxnSpPr>
        <p:spPr>
          <a:xfrm>
            <a:off x="-492369" y="4396154"/>
            <a:ext cx="738554" cy="98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6DF11E-126F-43B6-9ED9-A73AAAE6B910}"/>
              </a:ext>
            </a:extLst>
          </p:cNvPr>
          <p:cNvSpPr txBox="1"/>
          <p:nvPr/>
        </p:nvSpPr>
        <p:spPr>
          <a:xfrm>
            <a:off x="-1670538" y="3727938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반드시 형식에 맞춰서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F5C2026-810E-440F-814B-5B01FDC31BC3}"/>
              </a:ext>
            </a:extLst>
          </p:cNvPr>
          <p:cNvCxnSpPr/>
          <p:nvPr/>
        </p:nvCxnSpPr>
        <p:spPr>
          <a:xfrm flipV="1">
            <a:off x="-1529862" y="4374269"/>
            <a:ext cx="518747" cy="42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2FBF6-A36A-4D75-8BF3-76A1CB576851}"/>
              </a:ext>
            </a:extLst>
          </p:cNvPr>
          <p:cNvSpPr txBox="1"/>
          <p:nvPr/>
        </p:nvSpPr>
        <p:spPr>
          <a:xfrm>
            <a:off x="-2338754" y="4835769"/>
            <a:ext cx="1846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 </a:t>
            </a:r>
            <a:r>
              <a:rPr lang="ko-KR" altLang="en-US" dirty="0" err="1"/>
              <a:t>쉐이더에서</a:t>
            </a:r>
            <a:r>
              <a:rPr lang="ko-KR" altLang="en-US" dirty="0"/>
              <a:t> </a:t>
            </a:r>
            <a:r>
              <a:rPr lang="ko-KR" altLang="en-US" dirty="0" err="1"/>
              <a:t>투영좌표계로</a:t>
            </a:r>
            <a:r>
              <a:rPr lang="ko-KR" altLang="en-US" dirty="0"/>
              <a:t> </a:t>
            </a:r>
            <a:r>
              <a:rPr lang="ko-KR" altLang="en-US" dirty="0" err="1"/>
              <a:t>표현되야해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94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7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F8153B-6B4F-49B1-B81F-A5CC059A855B}"/>
              </a:ext>
            </a:extLst>
          </p:cNvPr>
          <p:cNvCxnSpPr>
            <a:cxnSpLocks/>
          </p:cNvCxnSpPr>
          <p:nvPr/>
        </p:nvCxnSpPr>
        <p:spPr>
          <a:xfrm>
            <a:off x="-413238" y="2998177"/>
            <a:ext cx="633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1550A3-B75C-452A-A419-56AD496FAEE6}"/>
              </a:ext>
            </a:extLst>
          </p:cNvPr>
          <p:cNvSpPr txBox="1"/>
          <p:nvPr/>
        </p:nvSpPr>
        <p:spPr>
          <a:xfrm>
            <a:off x="-1063868" y="2329962"/>
            <a:ext cx="650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 </a:t>
            </a:r>
            <a:r>
              <a:rPr lang="ko-KR" altLang="en-US" dirty="0" err="1"/>
              <a:t>머저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조종</a:t>
            </a:r>
          </a:p>
        </p:txBody>
      </p:sp>
    </p:spTree>
    <p:extLst>
      <p:ext uri="{BB962C8B-B14F-4D97-AF65-F5344CB8AC3E}">
        <p14:creationId xmlns:p14="http://schemas.microsoft.com/office/powerpoint/2010/main" val="226743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7231326-650E-467F-B9BE-D4451A02EE22}"/>
              </a:ext>
            </a:extLst>
          </p:cNvPr>
          <p:cNvCxnSpPr>
            <a:cxnSpLocks/>
          </p:cNvCxnSpPr>
          <p:nvPr/>
        </p:nvCxnSpPr>
        <p:spPr>
          <a:xfrm flipH="1">
            <a:off x="3174023" y="1828800"/>
            <a:ext cx="246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91896E5-8E91-4B90-A4CC-3E14C3ADCC71}"/>
              </a:ext>
            </a:extLst>
          </p:cNvPr>
          <p:cNvSpPr txBox="1"/>
          <p:nvPr/>
        </p:nvSpPr>
        <p:spPr>
          <a:xfrm>
            <a:off x="3516922" y="1679331"/>
            <a:ext cx="4642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중간 코드</a:t>
            </a:r>
            <a:r>
              <a:rPr lang="en-US" altLang="ko-KR" sz="1400" dirty="0"/>
              <a:t>(ex</a:t>
            </a:r>
            <a:r>
              <a:rPr lang="ko-KR" altLang="en-US" sz="1400" dirty="0"/>
              <a:t> </a:t>
            </a:r>
            <a:r>
              <a:rPr lang="en-US" altLang="ko-KR" sz="1400" dirty="0"/>
              <a:t>java)(</a:t>
            </a:r>
            <a:r>
              <a:rPr lang="ko-KR" altLang="en-US" sz="1400" dirty="0"/>
              <a:t>모든 </a:t>
            </a:r>
            <a:r>
              <a:rPr lang="en-US" altLang="ko-KR" sz="1400" dirty="0" err="1"/>
              <a:t>cpu</a:t>
            </a:r>
            <a:r>
              <a:rPr lang="ko-KR" altLang="en-US" sz="1400" dirty="0"/>
              <a:t>에 적용 할 수 있도록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3BE0B1-DDFF-43B8-B0B8-1052108868D6}"/>
              </a:ext>
            </a:extLst>
          </p:cNvPr>
          <p:cNvCxnSpPr/>
          <p:nvPr/>
        </p:nvCxnSpPr>
        <p:spPr>
          <a:xfrm flipV="1">
            <a:off x="7288823" y="1679331"/>
            <a:ext cx="2338754" cy="465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862FA9-86A1-4A3D-A3C6-12C44E54F711}"/>
              </a:ext>
            </a:extLst>
          </p:cNvPr>
          <p:cNvSpPr txBox="1"/>
          <p:nvPr/>
        </p:nvSpPr>
        <p:spPr>
          <a:xfrm>
            <a:off x="9583615" y="1221993"/>
            <a:ext cx="194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컴파일된</a:t>
            </a:r>
            <a:r>
              <a:rPr lang="ko-KR" altLang="en-US" dirty="0"/>
              <a:t> 메모리의 덩어리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시작 위치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9CF1342-5D12-4D65-8241-F6107BA8B05C}"/>
              </a:ext>
            </a:extLst>
          </p:cNvPr>
          <p:cNvCxnSpPr/>
          <p:nvPr/>
        </p:nvCxnSpPr>
        <p:spPr>
          <a:xfrm flipH="1">
            <a:off x="9144000" y="4290646"/>
            <a:ext cx="483577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8CC819-DE5C-4CFA-B34F-8B6BF2D6D2F7}"/>
              </a:ext>
            </a:extLst>
          </p:cNvPr>
          <p:cNvSpPr txBox="1"/>
          <p:nvPr/>
        </p:nvSpPr>
        <p:spPr>
          <a:xfrm>
            <a:off x="9856177" y="3507993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r>
              <a:rPr lang="ko-KR" altLang="en-US" dirty="0" err="1"/>
              <a:t>설정이라니</a:t>
            </a:r>
            <a:r>
              <a:rPr lang="en-US" altLang="ko-KR"/>
              <a:t>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15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8903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F750610-FAB2-4474-9B01-13D24610BBA0}"/>
              </a:ext>
            </a:extLst>
          </p:cNvPr>
          <p:cNvCxnSpPr/>
          <p:nvPr/>
        </p:nvCxnSpPr>
        <p:spPr>
          <a:xfrm>
            <a:off x="-474785" y="1749669"/>
            <a:ext cx="729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91EA55-B6B2-407F-8E10-04DDCFBF4DE0}"/>
              </a:ext>
            </a:extLst>
          </p:cNvPr>
          <p:cNvSpPr txBox="1"/>
          <p:nvPr/>
        </p:nvSpPr>
        <p:spPr>
          <a:xfrm>
            <a:off x="-1226527" y="1565003"/>
            <a:ext cx="11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NULL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EB5ABE-4A26-44B3-B662-8B86DC0A05C2}"/>
              </a:ext>
            </a:extLst>
          </p:cNvPr>
          <p:cNvCxnSpPr>
            <a:cxnSpLocks/>
          </p:cNvCxnSpPr>
          <p:nvPr/>
        </p:nvCxnSpPr>
        <p:spPr>
          <a:xfrm flipV="1">
            <a:off x="5873261" y="2031105"/>
            <a:ext cx="11605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D3C70C-8B9D-4D9C-9044-BE90078CFE7F}"/>
              </a:ext>
            </a:extLst>
          </p:cNvPr>
          <p:cNvSpPr txBox="1"/>
          <p:nvPr/>
        </p:nvSpPr>
        <p:spPr>
          <a:xfrm>
            <a:off x="6884377" y="1846440"/>
            <a:ext cx="225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#include </a:t>
            </a:r>
            <a:r>
              <a:rPr lang="ko-KR" altLang="en-US" dirty="0"/>
              <a:t>사용 가능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7DF437B-A7C2-4BFF-9C35-AB9545975E1E}"/>
              </a:ext>
            </a:extLst>
          </p:cNvPr>
          <p:cNvCxnSpPr/>
          <p:nvPr/>
        </p:nvCxnSpPr>
        <p:spPr>
          <a:xfrm>
            <a:off x="4070838" y="4958862"/>
            <a:ext cx="3341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C1D500-E9D8-45D9-A129-39E256EAF47C}"/>
              </a:ext>
            </a:extLst>
          </p:cNvPr>
          <p:cNvCxnSpPr/>
          <p:nvPr/>
        </p:nvCxnSpPr>
        <p:spPr>
          <a:xfrm>
            <a:off x="4070837" y="5568462"/>
            <a:ext cx="3341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FAC99F8-BEDC-4D13-8C8A-1631725DAB05}"/>
              </a:ext>
            </a:extLst>
          </p:cNvPr>
          <p:cNvCxnSpPr/>
          <p:nvPr/>
        </p:nvCxnSpPr>
        <p:spPr>
          <a:xfrm>
            <a:off x="1081454" y="3165231"/>
            <a:ext cx="211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6F2332B-C571-4B33-849C-48ACF0764FF0}"/>
              </a:ext>
            </a:extLst>
          </p:cNvPr>
          <p:cNvCxnSpPr/>
          <p:nvPr/>
        </p:nvCxnSpPr>
        <p:spPr>
          <a:xfrm flipH="1">
            <a:off x="-738554" y="3182815"/>
            <a:ext cx="1705708" cy="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F3A51D-E081-42BD-9492-BFFE10459EB6}"/>
              </a:ext>
            </a:extLst>
          </p:cNvPr>
          <p:cNvSpPr txBox="1"/>
          <p:nvPr/>
        </p:nvSpPr>
        <p:spPr>
          <a:xfrm>
            <a:off x="-2057400" y="3165231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Com </a:t>
            </a:r>
            <a:r>
              <a:rPr lang="ko-KR" altLang="en-US" dirty="0"/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01212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4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D42157-FD8C-4ED0-8BE0-67923AEE2486}"/>
              </a:ext>
            </a:extLst>
          </p:cNvPr>
          <p:cNvCxnSpPr/>
          <p:nvPr/>
        </p:nvCxnSpPr>
        <p:spPr>
          <a:xfrm flipV="1">
            <a:off x="6189785" y="2180492"/>
            <a:ext cx="545123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277B7D-F7F8-435C-B330-294B52BF23ED}"/>
              </a:ext>
            </a:extLst>
          </p:cNvPr>
          <p:cNvSpPr txBox="1"/>
          <p:nvPr/>
        </p:nvSpPr>
        <p:spPr>
          <a:xfrm>
            <a:off x="6989885" y="1820008"/>
            <a:ext cx="215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내부의 색을 채움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083B1B3-D7A8-4977-A9BF-64CC7B472958}"/>
              </a:ext>
            </a:extLst>
          </p:cNvPr>
          <p:cNvCxnSpPr/>
          <p:nvPr/>
        </p:nvCxnSpPr>
        <p:spPr>
          <a:xfrm>
            <a:off x="-202223" y="5451231"/>
            <a:ext cx="536331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C62794-B1F3-48D4-B9D0-8060313D088A}"/>
              </a:ext>
            </a:extLst>
          </p:cNvPr>
          <p:cNvSpPr txBox="1"/>
          <p:nvPr/>
        </p:nvSpPr>
        <p:spPr>
          <a:xfrm>
            <a:off x="-1960685" y="4994031"/>
            <a:ext cx="196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컬링을</a:t>
            </a:r>
            <a:r>
              <a:rPr lang="ko-KR" altLang="en-US" dirty="0"/>
              <a:t> 하지 </a:t>
            </a:r>
            <a:r>
              <a:rPr lang="ko-KR" altLang="en-US" dirty="0" err="1"/>
              <a:t>않겠어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C25977-1AD7-485F-974A-3C88AD4459E3}"/>
              </a:ext>
            </a:extLst>
          </p:cNvPr>
          <p:cNvCxnSpPr/>
          <p:nvPr/>
        </p:nvCxnSpPr>
        <p:spPr>
          <a:xfrm flipH="1">
            <a:off x="5117123" y="2989385"/>
            <a:ext cx="3956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22502C-A229-4104-875C-48654ECD0CD1}"/>
              </a:ext>
            </a:extLst>
          </p:cNvPr>
          <p:cNvSpPr txBox="1"/>
          <p:nvPr/>
        </p:nvSpPr>
        <p:spPr>
          <a:xfrm>
            <a:off x="5574324" y="2804719"/>
            <a:ext cx="141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나열 순서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02A909-1FAF-4C10-9206-8C8ADA3F83C8}"/>
              </a:ext>
            </a:extLst>
          </p:cNvPr>
          <p:cNvCxnSpPr/>
          <p:nvPr/>
        </p:nvCxnSpPr>
        <p:spPr>
          <a:xfrm flipH="1">
            <a:off x="7200900" y="3429000"/>
            <a:ext cx="254977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163E53-F4D6-4B1A-99B8-F03E40C608CB}"/>
              </a:ext>
            </a:extLst>
          </p:cNvPr>
          <p:cNvSpPr txBox="1"/>
          <p:nvPr/>
        </p:nvSpPr>
        <p:spPr>
          <a:xfrm>
            <a:off x="7464669" y="3174051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디폴트 값들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E61EB7-7B86-4DAC-AD47-A1342B693B33}"/>
              </a:ext>
            </a:extLst>
          </p:cNvPr>
          <p:cNvCxnSpPr/>
          <p:nvPr/>
        </p:nvCxnSpPr>
        <p:spPr>
          <a:xfrm flipV="1">
            <a:off x="7455877" y="2479431"/>
            <a:ext cx="1380392" cy="32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62DF66-B46B-4093-AE0D-80C7F5EA29A8}"/>
              </a:ext>
            </a:extLst>
          </p:cNvPr>
          <p:cNvSpPr txBox="1"/>
          <p:nvPr/>
        </p:nvSpPr>
        <p:spPr>
          <a:xfrm>
            <a:off x="9082453" y="2189340"/>
            <a:ext cx="192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은면</a:t>
            </a:r>
            <a:r>
              <a:rPr lang="ko-KR" altLang="en-US" dirty="0"/>
              <a:t> 제거</a:t>
            </a:r>
            <a:r>
              <a:rPr lang="en-US" altLang="ko-KR" dirty="0"/>
              <a:t>(</a:t>
            </a:r>
            <a:r>
              <a:rPr lang="ko-KR" altLang="en-US" dirty="0" err="1"/>
              <a:t>컬링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3E6CCCE-68C4-4A19-BA9F-623C8ED6C887}"/>
              </a:ext>
            </a:extLst>
          </p:cNvPr>
          <p:cNvCxnSpPr/>
          <p:nvPr/>
        </p:nvCxnSpPr>
        <p:spPr>
          <a:xfrm>
            <a:off x="6066692" y="3877408"/>
            <a:ext cx="3077308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F0C74A-E5D0-45F8-84C8-208350B5CD96}"/>
              </a:ext>
            </a:extLst>
          </p:cNvPr>
          <p:cNvSpPr txBox="1"/>
          <p:nvPr/>
        </p:nvSpPr>
        <p:spPr>
          <a:xfrm>
            <a:off x="9144000" y="4053282"/>
            <a:ext cx="17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r>
              <a:rPr lang="ko-KR" altLang="en-US" dirty="0"/>
              <a:t> 밖 제거</a:t>
            </a:r>
            <a:r>
              <a:rPr lang="en-US" altLang="ko-KR" dirty="0"/>
              <a:t>, </a:t>
            </a:r>
            <a:r>
              <a:rPr lang="ko-KR" altLang="en-US" dirty="0" err="1"/>
              <a:t>클립핑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09CD31A-6F79-427A-9236-1FE2B931AFD3}"/>
              </a:ext>
            </a:extLst>
          </p:cNvPr>
          <p:cNvCxnSpPr/>
          <p:nvPr/>
        </p:nvCxnSpPr>
        <p:spPr>
          <a:xfrm>
            <a:off x="-202223" y="3815862"/>
            <a:ext cx="395654" cy="23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390B5A3-6783-4D8E-97A4-64A38706AC71}"/>
              </a:ext>
            </a:extLst>
          </p:cNvPr>
          <p:cNvSpPr txBox="1"/>
          <p:nvPr/>
        </p:nvSpPr>
        <p:spPr>
          <a:xfrm>
            <a:off x="-514349" y="3591727"/>
            <a:ext cx="41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77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B988684-A079-4A45-BCD4-A4A0CA6D37D6}"/>
              </a:ext>
            </a:extLst>
          </p:cNvPr>
          <p:cNvCxnSpPr/>
          <p:nvPr/>
        </p:nvCxnSpPr>
        <p:spPr>
          <a:xfrm>
            <a:off x="7526215" y="3429000"/>
            <a:ext cx="562708" cy="63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F96DC5-C172-4B0F-A85C-9BCA47BBC5A4}"/>
              </a:ext>
            </a:extLst>
          </p:cNvPr>
          <p:cNvSpPr txBox="1"/>
          <p:nvPr/>
        </p:nvSpPr>
        <p:spPr>
          <a:xfrm>
            <a:off x="6822831" y="2602523"/>
            <a:ext cx="166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충동검사가 좀더 정교 해 질 수도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85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16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6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1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4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52754" y="68188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F131FBE-9FAE-4275-A0C6-9FA089C3E8E3}"/>
              </a:ext>
            </a:extLst>
          </p:cNvPr>
          <p:cNvCxnSpPr>
            <a:cxnSpLocks/>
          </p:cNvCxnSpPr>
          <p:nvPr/>
        </p:nvCxnSpPr>
        <p:spPr>
          <a:xfrm>
            <a:off x="602273" y="1547446"/>
            <a:ext cx="1692519" cy="41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D16F1A-476A-4E46-A660-21C1178D278A}"/>
              </a:ext>
            </a:extLst>
          </p:cNvPr>
          <p:cNvSpPr txBox="1"/>
          <p:nvPr/>
        </p:nvSpPr>
        <p:spPr>
          <a:xfrm>
            <a:off x="0" y="1389185"/>
            <a:ext cx="8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에서 돌아가는 프로그램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9776E6-3282-4800-B531-4C094F5DB787}"/>
              </a:ext>
            </a:extLst>
          </p:cNvPr>
          <p:cNvCxnSpPr>
            <a:cxnSpLocks/>
          </p:cNvCxnSpPr>
          <p:nvPr/>
        </p:nvCxnSpPr>
        <p:spPr>
          <a:xfrm flipH="1">
            <a:off x="3235570" y="1160585"/>
            <a:ext cx="509953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5C3817-3042-4357-8BA6-8370AF7B4535}"/>
              </a:ext>
            </a:extLst>
          </p:cNvPr>
          <p:cNvSpPr txBox="1"/>
          <p:nvPr/>
        </p:nvSpPr>
        <p:spPr>
          <a:xfrm>
            <a:off x="3745523" y="650521"/>
            <a:ext cx="879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색칠 </a:t>
            </a:r>
            <a:r>
              <a:rPr lang="ko-KR" altLang="en-US" dirty="0" err="1"/>
              <a:t>되어있는건</a:t>
            </a:r>
            <a:r>
              <a:rPr lang="ko-KR" altLang="en-US" dirty="0"/>
              <a:t> 수정 불가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5150D3C-53C5-4137-971B-BE59CDFBF470}"/>
              </a:ext>
            </a:extLst>
          </p:cNvPr>
          <p:cNvCxnSpPr/>
          <p:nvPr/>
        </p:nvCxnSpPr>
        <p:spPr>
          <a:xfrm>
            <a:off x="3314700" y="3429000"/>
            <a:ext cx="43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22856A-01ED-4AFB-91DD-37F49C4A8ABA}"/>
              </a:ext>
            </a:extLst>
          </p:cNvPr>
          <p:cNvSpPr txBox="1"/>
          <p:nvPr/>
        </p:nvSpPr>
        <p:spPr>
          <a:xfrm>
            <a:off x="3947746" y="3174023"/>
            <a:ext cx="128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동작 안 할 지도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5EAFB4C-62DF-429A-A84D-94634BC989C7}"/>
              </a:ext>
            </a:extLst>
          </p:cNvPr>
          <p:cNvSpPr/>
          <p:nvPr/>
        </p:nvSpPr>
        <p:spPr>
          <a:xfrm>
            <a:off x="1353810" y="2409092"/>
            <a:ext cx="457405" cy="1556239"/>
          </a:xfrm>
          <a:custGeom>
            <a:avLst/>
            <a:gdLst>
              <a:gd name="connsiteX0" fmla="*/ 35375 w 457405"/>
              <a:gd name="connsiteY0" fmla="*/ 0 h 1556239"/>
              <a:gd name="connsiteX1" fmla="*/ 52959 w 457405"/>
              <a:gd name="connsiteY1" fmla="*/ 149470 h 1556239"/>
              <a:gd name="connsiteX2" fmla="*/ 70544 w 457405"/>
              <a:gd name="connsiteY2" fmla="*/ 184639 h 1556239"/>
              <a:gd name="connsiteX3" fmla="*/ 79336 w 457405"/>
              <a:gd name="connsiteY3" fmla="*/ 228600 h 1556239"/>
              <a:gd name="connsiteX4" fmla="*/ 96921 w 457405"/>
              <a:gd name="connsiteY4" fmla="*/ 281354 h 1556239"/>
              <a:gd name="connsiteX5" fmla="*/ 114505 w 457405"/>
              <a:gd name="connsiteY5" fmla="*/ 351693 h 1556239"/>
              <a:gd name="connsiteX6" fmla="*/ 132090 w 457405"/>
              <a:gd name="connsiteY6" fmla="*/ 527539 h 1556239"/>
              <a:gd name="connsiteX7" fmla="*/ 123298 w 457405"/>
              <a:gd name="connsiteY7" fmla="*/ 694593 h 1556239"/>
              <a:gd name="connsiteX8" fmla="*/ 105713 w 457405"/>
              <a:gd name="connsiteY8" fmla="*/ 729762 h 1556239"/>
              <a:gd name="connsiteX9" fmla="*/ 79336 w 457405"/>
              <a:gd name="connsiteY9" fmla="*/ 782516 h 1556239"/>
              <a:gd name="connsiteX10" fmla="*/ 61752 w 457405"/>
              <a:gd name="connsiteY10" fmla="*/ 844062 h 1556239"/>
              <a:gd name="connsiteX11" fmla="*/ 17790 w 457405"/>
              <a:gd name="connsiteY11" fmla="*/ 896816 h 1556239"/>
              <a:gd name="connsiteX12" fmla="*/ 205 w 457405"/>
              <a:gd name="connsiteY12" fmla="*/ 949570 h 1556239"/>
              <a:gd name="connsiteX13" fmla="*/ 17790 w 457405"/>
              <a:gd name="connsiteY13" fmla="*/ 1055077 h 1556239"/>
              <a:gd name="connsiteX14" fmla="*/ 44167 w 457405"/>
              <a:gd name="connsiteY14" fmla="*/ 1090246 h 1556239"/>
              <a:gd name="connsiteX15" fmla="*/ 61752 w 457405"/>
              <a:gd name="connsiteY15" fmla="*/ 1151793 h 1556239"/>
              <a:gd name="connsiteX16" fmla="*/ 70544 w 457405"/>
              <a:gd name="connsiteY16" fmla="*/ 1178170 h 1556239"/>
              <a:gd name="connsiteX17" fmla="*/ 88128 w 457405"/>
              <a:gd name="connsiteY17" fmla="*/ 1204546 h 1556239"/>
              <a:gd name="connsiteX18" fmla="*/ 114505 w 457405"/>
              <a:gd name="connsiteY18" fmla="*/ 1257300 h 1556239"/>
              <a:gd name="connsiteX19" fmla="*/ 149675 w 457405"/>
              <a:gd name="connsiteY19" fmla="*/ 1336431 h 1556239"/>
              <a:gd name="connsiteX20" fmla="*/ 202428 w 457405"/>
              <a:gd name="connsiteY20" fmla="*/ 1371600 h 1556239"/>
              <a:gd name="connsiteX21" fmla="*/ 246390 w 457405"/>
              <a:gd name="connsiteY21" fmla="*/ 1424354 h 1556239"/>
              <a:gd name="connsiteX22" fmla="*/ 255182 w 457405"/>
              <a:gd name="connsiteY22" fmla="*/ 1450731 h 1556239"/>
              <a:gd name="connsiteX23" fmla="*/ 334313 w 457405"/>
              <a:gd name="connsiteY23" fmla="*/ 1521070 h 1556239"/>
              <a:gd name="connsiteX24" fmla="*/ 360690 w 457405"/>
              <a:gd name="connsiteY24" fmla="*/ 1529862 h 1556239"/>
              <a:gd name="connsiteX25" fmla="*/ 431028 w 457405"/>
              <a:gd name="connsiteY25" fmla="*/ 1547446 h 1556239"/>
              <a:gd name="connsiteX26" fmla="*/ 457405 w 457405"/>
              <a:gd name="connsiteY26" fmla="*/ 1556239 h 155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7405" h="1556239">
                <a:moveTo>
                  <a:pt x="35375" y="0"/>
                </a:moveTo>
                <a:cubicBezTo>
                  <a:pt x="37724" y="30540"/>
                  <a:pt x="37230" y="107526"/>
                  <a:pt x="52959" y="149470"/>
                </a:cubicBezTo>
                <a:cubicBezTo>
                  <a:pt x="57561" y="161742"/>
                  <a:pt x="64682" y="172916"/>
                  <a:pt x="70544" y="184639"/>
                </a:cubicBezTo>
                <a:cubicBezTo>
                  <a:pt x="73475" y="199293"/>
                  <a:pt x="75404" y="214183"/>
                  <a:pt x="79336" y="228600"/>
                </a:cubicBezTo>
                <a:cubicBezTo>
                  <a:pt x="84213" y="246483"/>
                  <a:pt x="92426" y="263371"/>
                  <a:pt x="96921" y="281354"/>
                </a:cubicBezTo>
                <a:lnTo>
                  <a:pt x="114505" y="351693"/>
                </a:lnTo>
                <a:cubicBezTo>
                  <a:pt x="117696" y="380405"/>
                  <a:pt x="132090" y="505136"/>
                  <a:pt x="132090" y="527539"/>
                </a:cubicBezTo>
                <a:cubicBezTo>
                  <a:pt x="132090" y="583301"/>
                  <a:pt x="130510" y="639300"/>
                  <a:pt x="123298" y="694593"/>
                </a:cubicBezTo>
                <a:cubicBezTo>
                  <a:pt x="121603" y="707590"/>
                  <a:pt x="110876" y="717715"/>
                  <a:pt x="105713" y="729762"/>
                </a:cubicBezTo>
                <a:cubicBezTo>
                  <a:pt x="83871" y="780726"/>
                  <a:pt x="113131" y="731824"/>
                  <a:pt x="79336" y="782516"/>
                </a:cubicBezTo>
                <a:cubicBezTo>
                  <a:pt x="76519" y="793783"/>
                  <a:pt x="68058" y="831450"/>
                  <a:pt x="61752" y="844062"/>
                </a:cubicBezTo>
                <a:cubicBezTo>
                  <a:pt x="49512" y="868543"/>
                  <a:pt x="37234" y="877372"/>
                  <a:pt x="17790" y="896816"/>
                </a:cubicBezTo>
                <a:cubicBezTo>
                  <a:pt x="11928" y="914401"/>
                  <a:pt x="-1842" y="931147"/>
                  <a:pt x="205" y="949570"/>
                </a:cubicBezTo>
                <a:cubicBezTo>
                  <a:pt x="1536" y="961547"/>
                  <a:pt x="3569" y="1030191"/>
                  <a:pt x="17790" y="1055077"/>
                </a:cubicBezTo>
                <a:cubicBezTo>
                  <a:pt x="25060" y="1067800"/>
                  <a:pt x="35375" y="1078523"/>
                  <a:pt x="44167" y="1090246"/>
                </a:cubicBezTo>
                <a:cubicBezTo>
                  <a:pt x="50029" y="1110762"/>
                  <a:pt x="55621" y="1131356"/>
                  <a:pt x="61752" y="1151793"/>
                </a:cubicBezTo>
                <a:cubicBezTo>
                  <a:pt x="64415" y="1160670"/>
                  <a:pt x="66399" y="1169881"/>
                  <a:pt x="70544" y="1178170"/>
                </a:cubicBezTo>
                <a:cubicBezTo>
                  <a:pt x="75269" y="1187621"/>
                  <a:pt x="82996" y="1195309"/>
                  <a:pt x="88128" y="1204546"/>
                </a:cubicBezTo>
                <a:cubicBezTo>
                  <a:pt x="97676" y="1221732"/>
                  <a:pt x="106370" y="1239402"/>
                  <a:pt x="114505" y="1257300"/>
                </a:cubicBezTo>
                <a:cubicBezTo>
                  <a:pt x="117843" y="1264643"/>
                  <a:pt x="140906" y="1327662"/>
                  <a:pt x="149675" y="1336431"/>
                </a:cubicBezTo>
                <a:cubicBezTo>
                  <a:pt x="164619" y="1351375"/>
                  <a:pt x="187484" y="1356656"/>
                  <a:pt x="202428" y="1371600"/>
                </a:cubicBezTo>
                <a:cubicBezTo>
                  <a:pt x="236277" y="1405449"/>
                  <a:pt x="221908" y="1387631"/>
                  <a:pt x="246390" y="1424354"/>
                </a:cubicBezTo>
                <a:cubicBezTo>
                  <a:pt x="249321" y="1433146"/>
                  <a:pt x="249492" y="1443415"/>
                  <a:pt x="255182" y="1450731"/>
                </a:cubicBezTo>
                <a:cubicBezTo>
                  <a:pt x="270009" y="1469794"/>
                  <a:pt x="306535" y="1507181"/>
                  <a:pt x="334313" y="1521070"/>
                </a:cubicBezTo>
                <a:cubicBezTo>
                  <a:pt x="342602" y="1525215"/>
                  <a:pt x="351749" y="1527424"/>
                  <a:pt x="360690" y="1529862"/>
                </a:cubicBezTo>
                <a:cubicBezTo>
                  <a:pt x="384006" y="1536221"/>
                  <a:pt x="408101" y="1539803"/>
                  <a:pt x="431028" y="1547446"/>
                </a:cubicBezTo>
                <a:lnTo>
                  <a:pt x="457405" y="155623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E997AE8-41BF-4807-8333-B21C483DD9F5}"/>
              </a:ext>
            </a:extLst>
          </p:cNvPr>
          <p:cNvCxnSpPr/>
          <p:nvPr/>
        </p:nvCxnSpPr>
        <p:spPr>
          <a:xfrm flipH="1">
            <a:off x="1099038" y="3820354"/>
            <a:ext cx="281354" cy="50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708F66-73E4-40E4-9DE0-BC8FBFCCEFBD}"/>
              </a:ext>
            </a:extLst>
          </p:cNvPr>
          <p:cNvSpPr txBox="1"/>
          <p:nvPr/>
        </p:nvSpPr>
        <p:spPr>
          <a:xfrm>
            <a:off x="527538" y="4431323"/>
            <a:ext cx="92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학기에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EFF564BD-26D3-42C1-9946-4018F0731FB7}"/>
              </a:ext>
            </a:extLst>
          </p:cNvPr>
          <p:cNvSpPr/>
          <p:nvPr/>
        </p:nvSpPr>
        <p:spPr>
          <a:xfrm>
            <a:off x="1485900" y="1362808"/>
            <a:ext cx="272562" cy="589084"/>
          </a:xfrm>
          <a:custGeom>
            <a:avLst/>
            <a:gdLst>
              <a:gd name="connsiteX0" fmla="*/ 52754 w 272562"/>
              <a:gd name="connsiteY0" fmla="*/ 0 h 589084"/>
              <a:gd name="connsiteX1" fmla="*/ 0 w 272562"/>
              <a:gd name="connsiteY1" fmla="*/ 79130 h 589084"/>
              <a:gd name="connsiteX2" fmla="*/ 8792 w 272562"/>
              <a:gd name="connsiteY2" fmla="*/ 158261 h 589084"/>
              <a:gd name="connsiteX3" fmla="*/ 26377 w 272562"/>
              <a:gd name="connsiteY3" fmla="*/ 193430 h 589084"/>
              <a:gd name="connsiteX4" fmla="*/ 43962 w 272562"/>
              <a:gd name="connsiteY4" fmla="*/ 246184 h 589084"/>
              <a:gd name="connsiteX5" fmla="*/ 61546 w 272562"/>
              <a:gd name="connsiteY5" fmla="*/ 298938 h 589084"/>
              <a:gd name="connsiteX6" fmla="*/ 70338 w 272562"/>
              <a:gd name="connsiteY6" fmla="*/ 325315 h 589084"/>
              <a:gd name="connsiteX7" fmla="*/ 79131 w 272562"/>
              <a:gd name="connsiteY7" fmla="*/ 369277 h 589084"/>
              <a:gd name="connsiteX8" fmla="*/ 131885 w 272562"/>
              <a:gd name="connsiteY8" fmla="*/ 465992 h 589084"/>
              <a:gd name="connsiteX9" fmla="*/ 184638 w 272562"/>
              <a:gd name="connsiteY9" fmla="*/ 509954 h 589084"/>
              <a:gd name="connsiteX10" fmla="*/ 228600 w 272562"/>
              <a:gd name="connsiteY10" fmla="*/ 553915 h 589084"/>
              <a:gd name="connsiteX11" fmla="*/ 246185 w 272562"/>
              <a:gd name="connsiteY11" fmla="*/ 580292 h 589084"/>
              <a:gd name="connsiteX12" fmla="*/ 272562 w 272562"/>
              <a:gd name="connsiteY12" fmla="*/ 589084 h 58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2562" h="589084">
                <a:moveTo>
                  <a:pt x="52754" y="0"/>
                </a:moveTo>
                <a:cubicBezTo>
                  <a:pt x="42453" y="12361"/>
                  <a:pt x="0" y="50275"/>
                  <a:pt x="0" y="79130"/>
                </a:cubicBezTo>
                <a:cubicBezTo>
                  <a:pt x="0" y="105669"/>
                  <a:pt x="2824" y="132401"/>
                  <a:pt x="8792" y="158261"/>
                </a:cubicBezTo>
                <a:cubicBezTo>
                  <a:pt x="11739" y="171032"/>
                  <a:pt x="21509" y="181261"/>
                  <a:pt x="26377" y="193430"/>
                </a:cubicBezTo>
                <a:cubicBezTo>
                  <a:pt x="33261" y="210640"/>
                  <a:pt x="38100" y="228599"/>
                  <a:pt x="43962" y="246184"/>
                </a:cubicBezTo>
                <a:lnTo>
                  <a:pt x="61546" y="298938"/>
                </a:lnTo>
                <a:cubicBezTo>
                  <a:pt x="64477" y="307730"/>
                  <a:pt x="68520" y="316227"/>
                  <a:pt x="70338" y="325315"/>
                </a:cubicBezTo>
                <a:cubicBezTo>
                  <a:pt x="73269" y="339969"/>
                  <a:pt x="73766" y="355329"/>
                  <a:pt x="79131" y="369277"/>
                </a:cubicBezTo>
                <a:cubicBezTo>
                  <a:pt x="79163" y="369359"/>
                  <a:pt x="115829" y="449936"/>
                  <a:pt x="131885" y="465992"/>
                </a:cubicBezTo>
                <a:cubicBezTo>
                  <a:pt x="201051" y="535158"/>
                  <a:pt x="112615" y="423527"/>
                  <a:pt x="184638" y="509954"/>
                </a:cubicBezTo>
                <a:cubicBezTo>
                  <a:pt x="221271" y="553913"/>
                  <a:pt x="180245" y="521678"/>
                  <a:pt x="228600" y="553915"/>
                </a:cubicBezTo>
                <a:cubicBezTo>
                  <a:pt x="234462" y="562707"/>
                  <a:pt x="237933" y="573691"/>
                  <a:pt x="246185" y="580292"/>
                </a:cubicBezTo>
                <a:cubicBezTo>
                  <a:pt x="253422" y="586082"/>
                  <a:pt x="272562" y="589084"/>
                  <a:pt x="272562" y="5890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46954E35-9AAC-4D07-9A22-3A0E3F7080D3}"/>
              </a:ext>
            </a:extLst>
          </p:cNvPr>
          <p:cNvSpPr/>
          <p:nvPr/>
        </p:nvSpPr>
        <p:spPr>
          <a:xfrm>
            <a:off x="1308169" y="5266592"/>
            <a:ext cx="423916" cy="1204546"/>
          </a:xfrm>
          <a:custGeom>
            <a:avLst/>
            <a:gdLst>
              <a:gd name="connsiteX0" fmla="*/ 168939 w 423916"/>
              <a:gd name="connsiteY0" fmla="*/ 0 h 1204546"/>
              <a:gd name="connsiteX1" fmla="*/ 142562 w 423916"/>
              <a:gd name="connsiteY1" fmla="*/ 70339 h 1204546"/>
              <a:gd name="connsiteX2" fmla="*/ 89808 w 423916"/>
              <a:gd name="connsiteY2" fmla="*/ 123093 h 1204546"/>
              <a:gd name="connsiteX3" fmla="*/ 72223 w 423916"/>
              <a:gd name="connsiteY3" fmla="*/ 149470 h 1204546"/>
              <a:gd name="connsiteX4" fmla="*/ 45846 w 423916"/>
              <a:gd name="connsiteY4" fmla="*/ 167054 h 1204546"/>
              <a:gd name="connsiteX5" fmla="*/ 28262 w 423916"/>
              <a:gd name="connsiteY5" fmla="*/ 202223 h 1204546"/>
              <a:gd name="connsiteX6" fmla="*/ 1885 w 423916"/>
              <a:gd name="connsiteY6" fmla="*/ 228600 h 1204546"/>
              <a:gd name="connsiteX7" fmla="*/ 10677 w 423916"/>
              <a:gd name="connsiteY7" fmla="*/ 483577 h 1204546"/>
              <a:gd name="connsiteX8" fmla="*/ 28262 w 423916"/>
              <a:gd name="connsiteY8" fmla="*/ 536331 h 1204546"/>
              <a:gd name="connsiteX9" fmla="*/ 37054 w 423916"/>
              <a:gd name="connsiteY9" fmla="*/ 562708 h 1204546"/>
              <a:gd name="connsiteX10" fmla="*/ 54639 w 423916"/>
              <a:gd name="connsiteY10" fmla="*/ 606670 h 1204546"/>
              <a:gd name="connsiteX11" fmla="*/ 63431 w 423916"/>
              <a:gd name="connsiteY11" fmla="*/ 641839 h 1204546"/>
              <a:gd name="connsiteX12" fmla="*/ 72223 w 423916"/>
              <a:gd name="connsiteY12" fmla="*/ 668216 h 1204546"/>
              <a:gd name="connsiteX13" fmla="*/ 81016 w 423916"/>
              <a:gd name="connsiteY13" fmla="*/ 703385 h 1204546"/>
              <a:gd name="connsiteX14" fmla="*/ 116185 w 423916"/>
              <a:gd name="connsiteY14" fmla="*/ 791308 h 1204546"/>
              <a:gd name="connsiteX15" fmla="*/ 133769 w 423916"/>
              <a:gd name="connsiteY15" fmla="*/ 852854 h 1204546"/>
              <a:gd name="connsiteX16" fmla="*/ 142562 w 423916"/>
              <a:gd name="connsiteY16" fmla="*/ 888023 h 1204546"/>
              <a:gd name="connsiteX17" fmla="*/ 151354 w 423916"/>
              <a:gd name="connsiteY17" fmla="*/ 914400 h 1204546"/>
              <a:gd name="connsiteX18" fmla="*/ 177731 w 423916"/>
              <a:gd name="connsiteY18" fmla="*/ 931985 h 1204546"/>
              <a:gd name="connsiteX19" fmla="*/ 248069 w 423916"/>
              <a:gd name="connsiteY19" fmla="*/ 1037493 h 1204546"/>
              <a:gd name="connsiteX20" fmla="*/ 265654 w 423916"/>
              <a:gd name="connsiteY20" fmla="*/ 1063870 h 1204546"/>
              <a:gd name="connsiteX21" fmla="*/ 292031 w 423916"/>
              <a:gd name="connsiteY21" fmla="*/ 1081454 h 1204546"/>
              <a:gd name="connsiteX22" fmla="*/ 335993 w 423916"/>
              <a:gd name="connsiteY22" fmla="*/ 1134208 h 1204546"/>
              <a:gd name="connsiteX23" fmla="*/ 353577 w 423916"/>
              <a:gd name="connsiteY23" fmla="*/ 1160585 h 1204546"/>
              <a:gd name="connsiteX24" fmla="*/ 423916 w 423916"/>
              <a:gd name="connsiteY24" fmla="*/ 1204546 h 120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3916" h="1204546">
                <a:moveTo>
                  <a:pt x="168939" y="0"/>
                </a:moveTo>
                <a:cubicBezTo>
                  <a:pt x="160147" y="23446"/>
                  <a:pt x="156103" y="49275"/>
                  <a:pt x="142562" y="70339"/>
                </a:cubicBezTo>
                <a:cubicBezTo>
                  <a:pt x="129114" y="91258"/>
                  <a:pt x="103603" y="102401"/>
                  <a:pt x="89808" y="123093"/>
                </a:cubicBezTo>
                <a:cubicBezTo>
                  <a:pt x="83946" y="131885"/>
                  <a:pt x="79695" y="141998"/>
                  <a:pt x="72223" y="149470"/>
                </a:cubicBezTo>
                <a:cubicBezTo>
                  <a:pt x="64751" y="156942"/>
                  <a:pt x="54638" y="161193"/>
                  <a:pt x="45846" y="167054"/>
                </a:cubicBezTo>
                <a:cubicBezTo>
                  <a:pt x="39985" y="178777"/>
                  <a:pt x="35880" y="191558"/>
                  <a:pt x="28262" y="202223"/>
                </a:cubicBezTo>
                <a:cubicBezTo>
                  <a:pt x="21035" y="212341"/>
                  <a:pt x="2661" y="216190"/>
                  <a:pt x="1885" y="228600"/>
                </a:cubicBezTo>
                <a:cubicBezTo>
                  <a:pt x="-3420" y="313477"/>
                  <a:pt x="3414" y="398845"/>
                  <a:pt x="10677" y="483577"/>
                </a:cubicBezTo>
                <a:cubicBezTo>
                  <a:pt x="12260" y="502045"/>
                  <a:pt x="22400" y="518746"/>
                  <a:pt x="28262" y="536331"/>
                </a:cubicBezTo>
                <a:cubicBezTo>
                  <a:pt x="31193" y="545123"/>
                  <a:pt x="33612" y="554103"/>
                  <a:pt x="37054" y="562708"/>
                </a:cubicBezTo>
                <a:cubicBezTo>
                  <a:pt x="42916" y="577362"/>
                  <a:pt x="49648" y="591697"/>
                  <a:pt x="54639" y="606670"/>
                </a:cubicBezTo>
                <a:cubicBezTo>
                  <a:pt x="58460" y="618134"/>
                  <a:pt x="60111" y="630220"/>
                  <a:pt x="63431" y="641839"/>
                </a:cubicBezTo>
                <a:cubicBezTo>
                  <a:pt x="65977" y="650750"/>
                  <a:pt x="69677" y="659305"/>
                  <a:pt x="72223" y="668216"/>
                </a:cubicBezTo>
                <a:cubicBezTo>
                  <a:pt x="75543" y="679835"/>
                  <a:pt x="76773" y="692071"/>
                  <a:pt x="81016" y="703385"/>
                </a:cubicBezTo>
                <a:cubicBezTo>
                  <a:pt x="108299" y="776138"/>
                  <a:pt x="92462" y="696414"/>
                  <a:pt x="116185" y="791308"/>
                </a:cubicBezTo>
                <a:cubicBezTo>
                  <a:pt x="143657" y="901199"/>
                  <a:pt x="108553" y="764600"/>
                  <a:pt x="133769" y="852854"/>
                </a:cubicBezTo>
                <a:cubicBezTo>
                  <a:pt x="137089" y="864473"/>
                  <a:pt x="139242" y="876404"/>
                  <a:pt x="142562" y="888023"/>
                </a:cubicBezTo>
                <a:cubicBezTo>
                  <a:pt x="145108" y="896934"/>
                  <a:pt x="145564" y="907163"/>
                  <a:pt x="151354" y="914400"/>
                </a:cubicBezTo>
                <a:cubicBezTo>
                  <a:pt x="157955" y="922652"/>
                  <a:pt x="168939" y="926123"/>
                  <a:pt x="177731" y="931985"/>
                </a:cubicBezTo>
                <a:lnTo>
                  <a:pt x="248069" y="1037493"/>
                </a:lnTo>
                <a:cubicBezTo>
                  <a:pt x="253931" y="1046285"/>
                  <a:pt x="256862" y="1058009"/>
                  <a:pt x="265654" y="1063870"/>
                </a:cubicBezTo>
                <a:lnTo>
                  <a:pt x="292031" y="1081454"/>
                </a:lnTo>
                <a:cubicBezTo>
                  <a:pt x="335696" y="1146950"/>
                  <a:pt x="279572" y="1066502"/>
                  <a:pt x="335993" y="1134208"/>
                </a:cubicBezTo>
                <a:cubicBezTo>
                  <a:pt x="342758" y="1142326"/>
                  <a:pt x="345625" y="1153627"/>
                  <a:pt x="353577" y="1160585"/>
                </a:cubicBezTo>
                <a:cubicBezTo>
                  <a:pt x="379448" y="1183222"/>
                  <a:pt x="397455" y="1191316"/>
                  <a:pt x="423916" y="12045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242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CCD8BF-2396-4DE7-A715-33A6850EDBC7}"/>
              </a:ext>
            </a:extLst>
          </p:cNvPr>
          <p:cNvCxnSpPr/>
          <p:nvPr/>
        </p:nvCxnSpPr>
        <p:spPr>
          <a:xfrm>
            <a:off x="-518746" y="2593731"/>
            <a:ext cx="685800" cy="40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4A5D5F-BA65-4C92-96B4-C1E46DD1AFEC}"/>
              </a:ext>
            </a:extLst>
          </p:cNvPr>
          <p:cNvSpPr txBox="1"/>
          <p:nvPr/>
        </p:nvSpPr>
        <p:spPr>
          <a:xfrm>
            <a:off x="-1740876" y="1872624"/>
            <a:ext cx="1907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한번 부르든 여러 번 부르든 상관이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4FE031-8A1A-48B1-859F-7452643057E4}"/>
              </a:ext>
            </a:extLst>
          </p:cNvPr>
          <p:cNvCxnSpPr/>
          <p:nvPr/>
        </p:nvCxnSpPr>
        <p:spPr>
          <a:xfrm flipV="1">
            <a:off x="-1670538" y="2998177"/>
            <a:ext cx="211015" cy="155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DFF6C-3EFA-45EA-AAB2-A2E0ED8FA4E3}"/>
              </a:ext>
            </a:extLst>
          </p:cNvPr>
          <p:cNvSpPr txBox="1"/>
          <p:nvPr/>
        </p:nvSpPr>
        <p:spPr>
          <a:xfrm>
            <a:off x="-2382715" y="4668578"/>
            <a:ext cx="1995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기하 </a:t>
            </a:r>
            <a:r>
              <a:rPr lang="ko-KR" altLang="en-US" dirty="0" err="1"/>
              <a:t>쉐이더를</a:t>
            </a:r>
            <a:r>
              <a:rPr lang="ko-KR" altLang="en-US" dirty="0"/>
              <a:t> 사용하지 않으면 </a:t>
            </a:r>
            <a:r>
              <a:rPr lang="en-US" altLang="ko-KR" dirty="0"/>
              <a:t>1</a:t>
            </a:r>
            <a:r>
              <a:rPr lang="ko-KR" altLang="en-US" dirty="0"/>
              <a:t>개만 사용 가능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B3F870-1D29-4C64-A970-77281C0C346E}"/>
              </a:ext>
            </a:extLst>
          </p:cNvPr>
          <p:cNvCxnSpPr/>
          <p:nvPr/>
        </p:nvCxnSpPr>
        <p:spPr>
          <a:xfrm flipH="1">
            <a:off x="8343900" y="4062047"/>
            <a:ext cx="290146" cy="28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5BC074-3A7E-4D31-888B-FCFA4D77965E}"/>
              </a:ext>
            </a:extLst>
          </p:cNvPr>
          <p:cNvSpPr txBox="1"/>
          <p:nvPr/>
        </p:nvSpPr>
        <p:spPr>
          <a:xfrm>
            <a:off x="9020908" y="3165231"/>
            <a:ext cx="1749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값을 변경하면 </a:t>
            </a:r>
            <a:r>
              <a:rPr lang="en-US" altLang="ko-KR" dirty="0"/>
              <a:t>z</a:t>
            </a:r>
            <a:r>
              <a:rPr lang="ko-KR" altLang="en-US" dirty="0"/>
              <a:t>축 </a:t>
            </a:r>
            <a:r>
              <a:rPr lang="ko-KR" altLang="en-US" dirty="0" err="1"/>
              <a:t>갑싱</a:t>
            </a:r>
            <a:r>
              <a:rPr lang="ko-KR" altLang="en-US" dirty="0"/>
              <a:t> 변하고 앞에 있는걸 뒤에 둘 수 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9DD076-75DA-42B6-AE39-C846E12E7006}"/>
              </a:ext>
            </a:extLst>
          </p:cNvPr>
          <p:cNvCxnSpPr/>
          <p:nvPr/>
        </p:nvCxnSpPr>
        <p:spPr>
          <a:xfrm flipH="1">
            <a:off x="5046785" y="6330462"/>
            <a:ext cx="1459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83751C-507E-49B7-B7EA-3AD985A22333}"/>
              </a:ext>
            </a:extLst>
          </p:cNvPr>
          <p:cNvSpPr txBox="1"/>
          <p:nvPr/>
        </p:nvSpPr>
        <p:spPr>
          <a:xfrm>
            <a:off x="6972300" y="6040315"/>
            <a:ext cx="182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할 영역을 지정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28C486-C24F-4A2B-9611-A4B9F55B0CEB}"/>
              </a:ext>
            </a:extLst>
          </p:cNvPr>
          <p:cNvCxnSpPr/>
          <p:nvPr/>
        </p:nvCxnSpPr>
        <p:spPr>
          <a:xfrm flipV="1">
            <a:off x="7886700" y="96715"/>
            <a:ext cx="1776046" cy="101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8FE97D-FB3C-4E97-888E-B855A7514F49}"/>
              </a:ext>
            </a:extLst>
          </p:cNvPr>
          <p:cNvSpPr txBox="1"/>
          <p:nvPr/>
        </p:nvSpPr>
        <p:spPr>
          <a:xfrm>
            <a:off x="10190285" y="96715"/>
            <a:ext cx="78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</a:t>
            </a:r>
            <a:r>
              <a:rPr lang="ko-KR" altLang="en-US" dirty="0"/>
              <a:t>걸 그려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50EE0C-0F9C-49F4-A29D-47DB5A160869}"/>
              </a:ext>
            </a:extLst>
          </p:cNvPr>
          <p:cNvCxnSpPr/>
          <p:nvPr/>
        </p:nvCxnSpPr>
        <p:spPr>
          <a:xfrm>
            <a:off x="8634046" y="5591908"/>
            <a:ext cx="1257300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8873DA-0820-4C13-A89E-761DFACBBD04}"/>
              </a:ext>
            </a:extLst>
          </p:cNvPr>
          <p:cNvSpPr txBox="1"/>
          <p:nvPr/>
        </p:nvSpPr>
        <p:spPr>
          <a:xfrm>
            <a:off x="10049608" y="5292749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</a:t>
            </a:r>
            <a:r>
              <a:rPr lang="ko-KR" altLang="en-US" dirty="0"/>
              <a:t>에 없으면 </a:t>
            </a:r>
            <a:r>
              <a:rPr lang="ko-KR" altLang="en-US" dirty="0" err="1"/>
              <a:t>그리지마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53BB3-20E6-4E50-B90B-81D1231BFBAD}"/>
              </a:ext>
            </a:extLst>
          </p:cNvPr>
          <p:cNvSpPr txBox="1"/>
          <p:nvPr/>
        </p:nvSpPr>
        <p:spPr>
          <a:xfrm>
            <a:off x="3587262" y="3244334"/>
            <a:ext cx="218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1</a:t>
            </a:r>
            <a:r>
              <a:rPr lang="ko-KR" altLang="en-US" dirty="0"/>
              <a:t>개는 필요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5E19AF-A89D-452D-9A76-574E1B2C4C5E}"/>
              </a:ext>
            </a:extLst>
          </p:cNvPr>
          <p:cNvSpPr txBox="1"/>
          <p:nvPr/>
        </p:nvSpPr>
        <p:spPr>
          <a:xfrm>
            <a:off x="1367204" y="4079742"/>
            <a:ext cx="25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일반적으로 둘은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703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0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35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8176CE5-8098-4095-BC37-87B1C697918A}"/>
              </a:ext>
            </a:extLst>
          </p:cNvPr>
          <p:cNvCxnSpPr/>
          <p:nvPr/>
        </p:nvCxnSpPr>
        <p:spPr>
          <a:xfrm flipH="1">
            <a:off x="9003323" y="1116623"/>
            <a:ext cx="773723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692D9B-3C5F-41A1-B8B2-F3D13BE43EFF}"/>
              </a:ext>
            </a:extLst>
          </p:cNvPr>
          <p:cNvSpPr txBox="1"/>
          <p:nvPr/>
        </p:nvSpPr>
        <p:spPr>
          <a:xfrm>
            <a:off x="9407769" y="439615"/>
            <a:ext cx="157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카메라가 여러 개일 경우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86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A230A70-A2B8-4BEB-9C06-72669FC306FB}"/>
              </a:ext>
            </a:extLst>
          </p:cNvPr>
          <p:cNvCxnSpPr/>
          <p:nvPr/>
        </p:nvCxnSpPr>
        <p:spPr>
          <a:xfrm>
            <a:off x="202223" y="738554"/>
            <a:ext cx="967154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DD84A4-E90E-49DF-A6AF-8251038DE158}"/>
              </a:ext>
            </a:extLst>
          </p:cNvPr>
          <p:cNvSpPr txBox="1"/>
          <p:nvPr/>
        </p:nvSpPr>
        <p:spPr>
          <a:xfrm>
            <a:off x="-1046285" y="202223"/>
            <a:ext cx="14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</a:t>
            </a:r>
            <a:r>
              <a:rPr lang="ko-KR" altLang="en-US" dirty="0"/>
              <a:t> 단계로부터 넘겨받음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9433B7-37E4-4542-B8BE-BB755EBB45DE}"/>
              </a:ext>
            </a:extLst>
          </p:cNvPr>
          <p:cNvCxnSpPr/>
          <p:nvPr/>
        </p:nvCxnSpPr>
        <p:spPr>
          <a:xfrm flipV="1">
            <a:off x="4378569" y="1050777"/>
            <a:ext cx="826477" cy="33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4D3AC5-013A-45EF-BF39-A16AD3D1FF38}"/>
              </a:ext>
            </a:extLst>
          </p:cNvPr>
          <p:cNvSpPr txBox="1"/>
          <p:nvPr/>
        </p:nvSpPr>
        <p:spPr>
          <a:xfrm>
            <a:off x="5433646" y="738554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변환된 정점</a:t>
            </a:r>
            <a:r>
              <a:rPr lang="en-US" altLang="ko-KR" dirty="0"/>
              <a:t>, </a:t>
            </a:r>
            <a:r>
              <a:rPr lang="ko-KR" altLang="en-US" dirty="0"/>
              <a:t>투영 좌표계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530936-02FC-4C55-9040-2AAD8D298782}"/>
              </a:ext>
            </a:extLst>
          </p:cNvPr>
          <p:cNvCxnSpPr/>
          <p:nvPr/>
        </p:nvCxnSpPr>
        <p:spPr>
          <a:xfrm flipV="1">
            <a:off x="4800600" y="1916723"/>
            <a:ext cx="2725615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7D0877F-A17D-47B6-9B9B-117A01D4CB78}"/>
              </a:ext>
            </a:extLst>
          </p:cNvPr>
          <p:cNvCxnSpPr>
            <a:cxnSpLocks/>
          </p:cNvCxnSpPr>
          <p:nvPr/>
        </p:nvCxnSpPr>
        <p:spPr>
          <a:xfrm>
            <a:off x="5205046" y="2286055"/>
            <a:ext cx="3086100" cy="67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503682A-411A-46E3-AFE6-F44ABAD9E490}"/>
              </a:ext>
            </a:extLst>
          </p:cNvPr>
          <p:cNvCxnSpPr/>
          <p:nvPr/>
        </p:nvCxnSpPr>
        <p:spPr>
          <a:xfrm>
            <a:off x="5134708" y="2505808"/>
            <a:ext cx="178483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98C33F-927F-4406-B807-85B05A1A67F3}"/>
              </a:ext>
            </a:extLst>
          </p:cNvPr>
          <p:cNvCxnSpPr/>
          <p:nvPr/>
        </p:nvCxnSpPr>
        <p:spPr>
          <a:xfrm flipH="1">
            <a:off x="8458200" y="131885"/>
            <a:ext cx="1204546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065282-64CA-46D8-B1F9-1CE5738E88B8}"/>
              </a:ext>
            </a:extLst>
          </p:cNvPr>
          <p:cNvSpPr txBox="1"/>
          <p:nvPr/>
        </p:nvSpPr>
        <p:spPr>
          <a:xfrm>
            <a:off x="9961685" y="167054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따라하기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FAEA495-95DD-4E9A-9C8F-9B53E2D64330}"/>
              </a:ext>
            </a:extLst>
          </p:cNvPr>
          <p:cNvCxnSpPr/>
          <p:nvPr/>
        </p:nvCxnSpPr>
        <p:spPr>
          <a:xfrm flipV="1">
            <a:off x="-158262" y="2505808"/>
            <a:ext cx="360485" cy="29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70F030-DE1F-453A-A87F-A7F6F6E3FE1D}"/>
              </a:ext>
            </a:extLst>
          </p:cNvPr>
          <p:cNvSpPr txBox="1"/>
          <p:nvPr/>
        </p:nvSpPr>
        <p:spPr>
          <a:xfrm>
            <a:off x="-1582615" y="2804746"/>
            <a:ext cx="1345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 정도는 만들 수 </a:t>
            </a:r>
            <a:r>
              <a:rPr lang="ko-KR" altLang="en-US" dirty="0" err="1"/>
              <a:t>있ㄷ</a:t>
            </a:r>
            <a:r>
              <a:rPr lang="en-US" altLang="ko-KR" dirty="0"/>
              <a:t>…?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260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31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86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05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408776" y="8801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CDD3D6-F311-4165-A622-4F5008911690}"/>
              </a:ext>
            </a:extLst>
          </p:cNvPr>
          <p:cNvCxnSpPr/>
          <p:nvPr/>
        </p:nvCxnSpPr>
        <p:spPr>
          <a:xfrm flipV="1">
            <a:off x="114300" y="3429000"/>
            <a:ext cx="404446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6AE14A-37A2-4644-BC49-7B33F5D74761}"/>
              </a:ext>
            </a:extLst>
          </p:cNvPr>
          <p:cNvSpPr txBox="1"/>
          <p:nvPr/>
        </p:nvSpPr>
        <p:spPr>
          <a:xfrm>
            <a:off x="-1116624" y="3657600"/>
            <a:ext cx="1116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신이</a:t>
            </a:r>
            <a:endParaRPr lang="en-US" altLang="ko-KR" dirty="0"/>
          </a:p>
          <a:p>
            <a:r>
              <a:rPr lang="ko-KR" altLang="en-US" dirty="0"/>
              <a:t>여러 개가 있어야함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DE1B728-A08C-4C8A-9FBF-A921958D5417}"/>
              </a:ext>
            </a:extLst>
          </p:cNvPr>
          <p:cNvSpPr/>
          <p:nvPr/>
        </p:nvSpPr>
        <p:spPr>
          <a:xfrm>
            <a:off x="8915400" y="3068515"/>
            <a:ext cx="44093" cy="448495"/>
          </a:xfrm>
          <a:custGeom>
            <a:avLst/>
            <a:gdLst>
              <a:gd name="connsiteX0" fmla="*/ 0 w 44093"/>
              <a:gd name="connsiteY0" fmla="*/ 0 h 448495"/>
              <a:gd name="connsiteX1" fmla="*/ 43962 w 44093"/>
              <a:gd name="connsiteY1" fmla="*/ 448408 h 448495"/>
              <a:gd name="connsiteX2" fmla="*/ 0 w 44093"/>
              <a:gd name="connsiteY2" fmla="*/ 0 h 44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93" h="448495">
                <a:moveTo>
                  <a:pt x="0" y="0"/>
                </a:moveTo>
                <a:cubicBezTo>
                  <a:pt x="0" y="0"/>
                  <a:pt x="46893" y="441081"/>
                  <a:pt x="43962" y="448408"/>
                </a:cubicBezTo>
                <a:cubicBezTo>
                  <a:pt x="41031" y="455735"/>
                  <a:pt x="0" y="0"/>
                  <a:pt x="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9B5E07-BCC9-474C-9FD6-4C7825A8135E}"/>
              </a:ext>
            </a:extLst>
          </p:cNvPr>
          <p:cNvCxnSpPr/>
          <p:nvPr/>
        </p:nvCxnSpPr>
        <p:spPr>
          <a:xfrm>
            <a:off x="9144000" y="3288410"/>
            <a:ext cx="896815" cy="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0B765F-0711-4AD6-BEF0-3CD42B684C8C}"/>
              </a:ext>
            </a:extLst>
          </p:cNvPr>
          <p:cNvSpPr txBox="1"/>
          <p:nvPr/>
        </p:nvSpPr>
        <p:spPr>
          <a:xfrm>
            <a:off x="10040815" y="2965244"/>
            <a:ext cx="157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그리는데 필요한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05B46-D735-4689-8297-E7233DCDFFF4}"/>
              </a:ext>
            </a:extLst>
          </p:cNvPr>
          <p:cNvSpPr txBox="1"/>
          <p:nvPr/>
        </p:nvSpPr>
        <p:spPr>
          <a:xfrm>
            <a:off x="9275885" y="4257764"/>
            <a:ext cx="1573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매쉬가</a:t>
            </a:r>
            <a:r>
              <a:rPr lang="ko-KR" altLang="en-US" dirty="0"/>
              <a:t> 같더라도 그리는 방식이 다를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9771CE-787F-4D83-8B31-03D830C181A1}"/>
              </a:ext>
            </a:extLst>
          </p:cNvPr>
          <p:cNvCxnSpPr/>
          <p:nvPr/>
        </p:nvCxnSpPr>
        <p:spPr>
          <a:xfrm flipV="1">
            <a:off x="6726115" y="2004595"/>
            <a:ext cx="923193" cy="81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42461-49EA-47BA-8C24-EBDA36DF5B1A}"/>
              </a:ext>
            </a:extLst>
          </p:cNvPr>
          <p:cNvSpPr txBox="1"/>
          <p:nvPr/>
        </p:nvSpPr>
        <p:spPr>
          <a:xfrm>
            <a:off x="7816361" y="1529861"/>
            <a:ext cx="255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행렬</a:t>
            </a:r>
            <a:r>
              <a:rPr lang="en-US" altLang="ko-KR" dirty="0"/>
              <a:t>(</a:t>
            </a:r>
            <a:r>
              <a:rPr lang="ko-KR" altLang="en-US" dirty="0"/>
              <a:t>위치 방향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3ABDF-88E9-47D0-AFFD-F3B94F2F11D0}"/>
              </a:ext>
            </a:extLst>
          </p:cNvPr>
          <p:cNvSpPr txBox="1"/>
          <p:nvPr/>
        </p:nvSpPr>
        <p:spPr>
          <a:xfrm>
            <a:off x="5846885" y="679132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 오브젝트들의 리스트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11C07-D7C2-4973-9593-39C1176C6C0F}"/>
              </a:ext>
            </a:extLst>
          </p:cNvPr>
          <p:cNvSpPr txBox="1"/>
          <p:nvPr/>
        </p:nvSpPr>
        <p:spPr>
          <a:xfrm>
            <a:off x="8396653" y="334108"/>
            <a:ext cx="13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BE0C04-F204-4F66-937A-1169E6D95A9A}"/>
              </a:ext>
            </a:extLst>
          </p:cNvPr>
          <p:cNvSpPr txBox="1"/>
          <p:nvPr/>
        </p:nvSpPr>
        <p:spPr>
          <a:xfrm>
            <a:off x="-852854" y="5178669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장을 도장</a:t>
            </a:r>
            <a:r>
              <a:rPr lang="en-US" altLang="ko-KR" dirty="0"/>
              <a:t>, </a:t>
            </a:r>
            <a:r>
              <a:rPr lang="ko-KR" altLang="en-US" dirty="0"/>
              <a:t>싸인 </a:t>
            </a:r>
            <a:r>
              <a:rPr lang="ko-KR" altLang="en-US" dirty="0" err="1"/>
              <a:t>미쵸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03C8C38-A1F4-4D47-8C78-AD88C3FDABDC}"/>
              </a:ext>
            </a:extLst>
          </p:cNvPr>
          <p:cNvCxnSpPr/>
          <p:nvPr/>
        </p:nvCxnSpPr>
        <p:spPr>
          <a:xfrm flipV="1">
            <a:off x="6910754" y="967154"/>
            <a:ext cx="2233246" cy="50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1E0051-96E9-457B-87F4-054998E4484F}"/>
              </a:ext>
            </a:extLst>
          </p:cNvPr>
          <p:cNvSpPr txBox="1"/>
          <p:nvPr/>
        </p:nvSpPr>
        <p:spPr>
          <a:xfrm>
            <a:off x="9522069" y="679132"/>
            <a:ext cx="184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애니메티트</a:t>
            </a:r>
            <a:r>
              <a:rPr lang="ko-KR" altLang="en-US" dirty="0"/>
              <a:t> 까지 하면</a:t>
            </a:r>
          </a:p>
        </p:txBody>
      </p:sp>
    </p:spTree>
    <p:extLst>
      <p:ext uri="{BB962C8B-B14F-4D97-AF65-F5344CB8AC3E}">
        <p14:creationId xmlns:p14="http://schemas.microsoft.com/office/powerpoint/2010/main" val="1630473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0A0C92-65C5-4F2D-B417-A6F1CB48D9DD}"/>
              </a:ext>
            </a:extLst>
          </p:cNvPr>
          <p:cNvCxnSpPr>
            <a:cxnSpLocks/>
          </p:cNvCxnSpPr>
          <p:nvPr/>
        </p:nvCxnSpPr>
        <p:spPr>
          <a:xfrm flipH="1">
            <a:off x="5125915" y="1178169"/>
            <a:ext cx="263770" cy="39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8AECED-0133-4CFB-8310-1A09B40785E3}"/>
              </a:ext>
            </a:extLst>
          </p:cNvPr>
          <p:cNvSpPr txBox="1"/>
          <p:nvPr/>
        </p:nvSpPr>
        <p:spPr>
          <a:xfrm>
            <a:off x="5380891" y="861646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게임 오브젝트들의 리스트</a:t>
            </a:r>
          </a:p>
        </p:txBody>
      </p:sp>
    </p:spTree>
    <p:extLst>
      <p:ext uri="{BB962C8B-B14F-4D97-AF65-F5344CB8AC3E}">
        <p14:creationId xmlns:p14="http://schemas.microsoft.com/office/powerpoint/2010/main" val="127599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E3E0504-A3DB-4C58-9617-16F2C29B51CB}"/>
              </a:ext>
            </a:extLst>
          </p:cNvPr>
          <p:cNvCxnSpPr/>
          <p:nvPr/>
        </p:nvCxnSpPr>
        <p:spPr>
          <a:xfrm flipH="1" flipV="1">
            <a:off x="3138854" y="2013438"/>
            <a:ext cx="553915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773C4E-E7CF-498B-9A54-E907032D4B01}"/>
              </a:ext>
            </a:extLst>
          </p:cNvPr>
          <p:cNvSpPr txBox="1"/>
          <p:nvPr/>
        </p:nvSpPr>
        <p:spPr>
          <a:xfrm>
            <a:off x="3692769" y="1907903"/>
            <a:ext cx="157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=fixed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9DCA3CE-50F9-45D8-8311-81EEC94231FF}"/>
              </a:ext>
            </a:extLst>
          </p:cNvPr>
          <p:cNvCxnSpPr>
            <a:cxnSpLocks/>
          </p:cNvCxnSpPr>
          <p:nvPr/>
        </p:nvCxnSpPr>
        <p:spPr>
          <a:xfrm flipH="1" flipV="1">
            <a:off x="5631472" y="2690446"/>
            <a:ext cx="707782" cy="320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BC4D38-3FF6-4F15-B310-DCC492185881}"/>
              </a:ext>
            </a:extLst>
          </p:cNvPr>
          <p:cNvSpPr txBox="1"/>
          <p:nvPr/>
        </p:nvSpPr>
        <p:spPr>
          <a:xfrm>
            <a:off x="6339254" y="2540839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인자는 </a:t>
            </a:r>
            <a:r>
              <a:rPr lang="ko-KR" altLang="en-US" dirty="0" err="1"/>
              <a:t>줄수</a:t>
            </a:r>
            <a:r>
              <a:rPr lang="ko-KR" altLang="en-US" dirty="0"/>
              <a:t> 있으나 함수를 바꿀 수는 없음</a:t>
            </a:r>
          </a:p>
        </p:txBody>
      </p:sp>
    </p:spTree>
    <p:extLst>
      <p:ext uri="{BB962C8B-B14F-4D97-AF65-F5344CB8AC3E}">
        <p14:creationId xmlns:p14="http://schemas.microsoft.com/office/powerpoint/2010/main" val="123481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32DD7E-95A6-4431-9C51-8253A578D01C}"/>
              </a:ext>
            </a:extLst>
          </p:cNvPr>
          <p:cNvSpPr txBox="1"/>
          <p:nvPr/>
        </p:nvSpPr>
        <p:spPr>
          <a:xfrm>
            <a:off x="4888522" y="852854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그리는 방식들의 리스트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FCC520F-FDCD-43F7-B66E-9F2A64FADAEB}"/>
              </a:ext>
            </a:extLst>
          </p:cNvPr>
          <p:cNvCxnSpPr/>
          <p:nvPr/>
        </p:nvCxnSpPr>
        <p:spPr>
          <a:xfrm flipH="1">
            <a:off x="7104185" y="1099038"/>
            <a:ext cx="633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23E054-D29C-4B20-9D1B-9FABC212F8B2}"/>
              </a:ext>
            </a:extLst>
          </p:cNvPr>
          <p:cNvSpPr txBox="1"/>
          <p:nvPr/>
        </p:nvSpPr>
        <p:spPr>
          <a:xfrm>
            <a:off x="8009792" y="852854"/>
            <a:ext cx="199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그리는방식으로</a:t>
            </a:r>
            <a:r>
              <a:rPr lang="ko-KR" altLang="en-US" dirty="0"/>
              <a:t> 나뉨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733BD5B-8375-4004-B291-700E9FC9D91D}"/>
              </a:ext>
            </a:extLst>
          </p:cNvPr>
          <p:cNvCxnSpPr/>
          <p:nvPr/>
        </p:nvCxnSpPr>
        <p:spPr>
          <a:xfrm flipH="1" flipV="1">
            <a:off x="8897815" y="2022231"/>
            <a:ext cx="685800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4FB1D9-DB5D-4E71-9A0E-40D6D5472CCB}"/>
              </a:ext>
            </a:extLst>
          </p:cNvPr>
          <p:cNvSpPr txBox="1"/>
          <p:nvPr/>
        </p:nvSpPr>
        <p:spPr>
          <a:xfrm>
            <a:off x="10278208" y="2584938"/>
            <a:ext cx="138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도장만 주르륵</a:t>
            </a:r>
            <a:endParaRPr lang="en-US" altLang="ko-KR" dirty="0"/>
          </a:p>
          <a:p>
            <a:r>
              <a:rPr lang="ko-KR" altLang="en-US" dirty="0"/>
              <a:t>개꿀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AD66CF-30E6-4318-8EA3-531A79936CCF}"/>
              </a:ext>
            </a:extLst>
          </p:cNvPr>
          <p:cNvCxnSpPr>
            <a:cxnSpLocks/>
          </p:cNvCxnSpPr>
          <p:nvPr/>
        </p:nvCxnSpPr>
        <p:spPr>
          <a:xfrm flipH="1" flipV="1">
            <a:off x="8488973" y="3578469"/>
            <a:ext cx="1037492" cy="48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C0D4B7-0600-4218-8C74-43A0DA2FA94B}"/>
              </a:ext>
            </a:extLst>
          </p:cNvPr>
          <p:cNvSpPr txBox="1"/>
          <p:nvPr/>
        </p:nvSpPr>
        <p:spPr>
          <a:xfrm>
            <a:off x="9821008" y="3754315"/>
            <a:ext cx="152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Set</a:t>
            </a:r>
            <a:r>
              <a:rPr lang="ko-KR" altLang="en-US" dirty="0"/>
              <a:t>은 비싸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7FAB8A-8523-49AA-8EA0-36E4210D8528}"/>
              </a:ext>
            </a:extLst>
          </p:cNvPr>
          <p:cNvCxnSpPr/>
          <p:nvPr/>
        </p:nvCxnSpPr>
        <p:spPr>
          <a:xfrm flipH="1" flipV="1">
            <a:off x="9697915" y="4238029"/>
            <a:ext cx="123093" cy="89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6B76F-0DA5-4E4B-95CA-9BEE48E38C1B}"/>
              </a:ext>
            </a:extLst>
          </p:cNvPr>
          <p:cNvSpPr txBox="1"/>
          <p:nvPr/>
        </p:nvSpPr>
        <p:spPr>
          <a:xfrm>
            <a:off x="9363808" y="5328138"/>
            <a:ext cx="19782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Batch</a:t>
            </a:r>
            <a:r>
              <a:rPr lang="ko-KR" altLang="en-US" dirty="0"/>
              <a:t>의 개념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일괄 처리</a:t>
            </a:r>
            <a:r>
              <a:rPr lang="en-US" altLang="ko-KR" dirty="0"/>
              <a:t>(</a:t>
            </a:r>
            <a:r>
              <a:rPr lang="ko-KR" altLang="en-US" dirty="0"/>
              <a:t>한방에 도장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같은 건 모아서 한방에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F9BEF0A-2291-4498-84B8-D79731E9CD65}"/>
              </a:ext>
            </a:extLst>
          </p:cNvPr>
          <p:cNvCxnSpPr/>
          <p:nvPr/>
        </p:nvCxnSpPr>
        <p:spPr>
          <a:xfrm flipV="1">
            <a:off x="1397977" y="2804746"/>
            <a:ext cx="1512277" cy="321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CCCA00-45E1-47E0-8344-97AB5856BBB1}"/>
              </a:ext>
            </a:extLst>
          </p:cNvPr>
          <p:cNvSpPr txBox="1"/>
          <p:nvPr/>
        </p:nvSpPr>
        <p:spPr>
          <a:xfrm>
            <a:off x="254977" y="6180992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스까</a:t>
            </a:r>
          </a:p>
        </p:txBody>
      </p:sp>
    </p:spTree>
    <p:extLst>
      <p:ext uri="{BB962C8B-B14F-4D97-AF65-F5344CB8AC3E}">
        <p14:creationId xmlns:p14="http://schemas.microsoft.com/office/powerpoint/2010/main" val="2443578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B653967-BC7C-49E6-86A8-396835478963}"/>
              </a:ext>
            </a:extLst>
          </p:cNvPr>
          <p:cNvCxnSpPr/>
          <p:nvPr/>
        </p:nvCxnSpPr>
        <p:spPr>
          <a:xfrm>
            <a:off x="8159262" y="852854"/>
            <a:ext cx="1362807" cy="26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E9F78A3-797D-49A2-955E-D1F7B839DAC9}"/>
              </a:ext>
            </a:extLst>
          </p:cNvPr>
          <p:cNvSpPr txBox="1"/>
          <p:nvPr/>
        </p:nvSpPr>
        <p:spPr>
          <a:xfrm>
            <a:off x="9609992" y="1565031"/>
            <a:ext cx="1345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상태변화를 최소한으로 </a:t>
            </a:r>
            <a:r>
              <a:rPr lang="ko-KR" altLang="en-US" dirty="0" err="1"/>
              <a:t>하는것이</a:t>
            </a:r>
            <a:r>
              <a:rPr lang="ko-KR" altLang="en-US" dirty="0"/>
              <a:t> 배치의 핵심</a:t>
            </a:r>
          </a:p>
        </p:txBody>
      </p:sp>
    </p:spTree>
    <p:extLst>
      <p:ext uri="{BB962C8B-B14F-4D97-AF65-F5344CB8AC3E}">
        <p14:creationId xmlns:p14="http://schemas.microsoft.com/office/powerpoint/2010/main" val="272466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CA9065A-4B8F-4711-AA29-6BA32D25A8B1}"/>
              </a:ext>
            </a:extLst>
          </p:cNvPr>
          <p:cNvCxnSpPr/>
          <p:nvPr/>
        </p:nvCxnSpPr>
        <p:spPr>
          <a:xfrm flipH="1">
            <a:off x="6849208" y="870438"/>
            <a:ext cx="1037492" cy="7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C28693-D357-4236-971A-E0F97D8A815A}"/>
              </a:ext>
            </a:extLst>
          </p:cNvPr>
          <p:cNvSpPr txBox="1"/>
          <p:nvPr/>
        </p:nvSpPr>
        <p:spPr>
          <a:xfrm>
            <a:off x="8150469" y="281354"/>
            <a:ext cx="211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이후에는 그냥 들어가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58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9BC9B99-0259-44CF-BA6E-FDA9F19CB973}"/>
              </a:ext>
            </a:extLst>
          </p:cNvPr>
          <p:cNvCxnSpPr/>
          <p:nvPr/>
        </p:nvCxnSpPr>
        <p:spPr>
          <a:xfrm flipV="1">
            <a:off x="8044962" y="1151792"/>
            <a:ext cx="1389184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81EA77-BB0D-46A2-997F-B0712B33E2AE}"/>
              </a:ext>
            </a:extLst>
          </p:cNvPr>
          <p:cNvSpPr txBox="1"/>
          <p:nvPr/>
        </p:nvSpPr>
        <p:spPr>
          <a:xfrm>
            <a:off x="9680331" y="914400"/>
            <a:ext cx="17320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속성창에서 추가해서 넣으면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소스코드를 선택한 다음에 </a:t>
            </a:r>
            <a:r>
              <a:rPr lang="ko-KR" altLang="en-US" dirty="0" err="1"/>
              <a:t>우클릭을</a:t>
            </a:r>
            <a:r>
              <a:rPr lang="ko-KR" altLang="en-US" dirty="0"/>
              <a:t> 하면 파일에 대한 속성창을 열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19380F3-7FC7-4AFC-B91A-1AFC1E0BFD42}"/>
              </a:ext>
            </a:extLst>
          </p:cNvPr>
          <p:cNvCxnSpPr/>
          <p:nvPr/>
        </p:nvCxnSpPr>
        <p:spPr>
          <a:xfrm flipH="1">
            <a:off x="6471138" y="905608"/>
            <a:ext cx="140677" cy="56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FE909B-930C-42FB-83F0-464AE7296D09}"/>
              </a:ext>
            </a:extLst>
          </p:cNvPr>
          <p:cNvSpPr txBox="1"/>
          <p:nvPr/>
        </p:nvSpPr>
        <p:spPr>
          <a:xfrm>
            <a:off x="-2022231" y="1230923"/>
            <a:ext cx="3077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코드를 직접 컴파일 하려면 속성창에서 사용하는 것을 </a:t>
            </a:r>
            <a:r>
              <a:rPr lang="ko-KR" altLang="en-US" dirty="0" err="1"/>
              <a:t>해재</a:t>
            </a:r>
            <a:r>
              <a:rPr lang="ko-KR" altLang="en-US" dirty="0"/>
              <a:t> </a:t>
            </a:r>
            <a:r>
              <a:rPr lang="ko-KR" altLang="en-US" dirty="0" err="1"/>
              <a:t>시켜두어야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648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023AD7-1ACF-4ADB-A090-E12B1923C5AB}"/>
              </a:ext>
            </a:extLst>
          </p:cNvPr>
          <p:cNvCxnSpPr/>
          <p:nvPr/>
        </p:nvCxnSpPr>
        <p:spPr>
          <a:xfrm flipH="1">
            <a:off x="7763608" y="2866292"/>
            <a:ext cx="422030" cy="31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C11DEA9-AE6A-4A35-838A-D5121874AEB3}"/>
              </a:ext>
            </a:extLst>
          </p:cNvPr>
          <p:cNvSpPr txBox="1"/>
          <p:nvPr/>
        </p:nvSpPr>
        <p:spPr>
          <a:xfrm>
            <a:off x="8484577" y="2593731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 </a:t>
            </a:r>
            <a:r>
              <a:rPr lang="ko-KR" altLang="en-US" dirty="0" err="1"/>
              <a:t>쉐이더</a:t>
            </a:r>
            <a:r>
              <a:rPr lang="ko-KR" altLang="en-US" dirty="0"/>
              <a:t> </a:t>
            </a:r>
            <a:r>
              <a:rPr lang="en-US" altLang="ko-KR" dirty="0"/>
              <a:t>~ </a:t>
            </a:r>
            <a:r>
              <a:rPr lang="ko-KR" altLang="en-US" dirty="0" err="1"/>
              <a:t>픽쉘</a:t>
            </a:r>
            <a:r>
              <a:rPr lang="ko-KR" altLang="en-US" dirty="0"/>
              <a:t> </a:t>
            </a:r>
            <a:r>
              <a:rPr lang="ko-KR" altLang="en-US" dirty="0" err="1"/>
              <a:t>쉐이더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971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CE79FAA-3224-4B7A-B670-5DF025B79588}"/>
              </a:ext>
            </a:extLst>
          </p:cNvPr>
          <p:cNvCxnSpPr/>
          <p:nvPr/>
        </p:nvCxnSpPr>
        <p:spPr>
          <a:xfrm flipV="1">
            <a:off x="2593731" y="2866292"/>
            <a:ext cx="2180492" cy="46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B9CBB5-B24B-4384-97A6-E8499C129C1D}"/>
              </a:ext>
            </a:extLst>
          </p:cNvPr>
          <p:cNvSpPr txBox="1"/>
          <p:nvPr/>
        </p:nvSpPr>
        <p:spPr>
          <a:xfrm>
            <a:off x="4422531" y="3112477"/>
            <a:ext cx="142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구지 </a:t>
            </a:r>
            <a:r>
              <a:rPr lang="ko-KR" altLang="en-US" dirty="0" err="1"/>
              <a:t>변경안해도</a:t>
            </a:r>
            <a:r>
              <a:rPr lang="ko-KR" altLang="en-US" dirty="0"/>
              <a:t> 자동으로 됨</a:t>
            </a:r>
          </a:p>
        </p:txBody>
      </p:sp>
    </p:spTree>
    <p:extLst>
      <p:ext uri="{BB962C8B-B14F-4D97-AF65-F5344CB8AC3E}">
        <p14:creationId xmlns:p14="http://schemas.microsoft.com/office/powerpoint/2010/main" val="195587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2CEA74-4FE8-40BB-8B92-8CBAD5355976}"/>
              </a:ext>
            </a:extLst>
          </p:cNvPr>
          <p:cNvCxnSpPr/>
          <p:nvPr/>
        </p:nvCxnSpPr>
        <p:spPr>
          <a:xfrm>
            <a:off x="-1213338" y="650631"/>
            <a:ext cx="1380392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B0367-FE32-44D5-9A16-2150DDD73561}"/>
              </a:ext>
            </a:extLst>
          </p:cNvPr>
          <p:cNvSpPr txBox="1"/>
          <p:nvPr/>
        </p:nvSpPr>
        <p:spPr>
          <a:xfrm>
            <a:off x="-3235569" y="152400"/>
            <a:ext cx="2954215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비주얼 스튜디오가 만들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이점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실행을 할 때 컴파일하는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시간이 줄어든다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실행이 </a:t>
            </a:r>
            <a:r>
              <a:rPr lang="ko-KR" altLang="en-US" dirty="0" err="1"/>
              <a:t>훤씬</a:t>
            </a:r>
            <a:r>
              <a:rPr lang="ko-KR" altLang="en-US" dirty="0"/>
              <a:t> 더 빨라진다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게임프로그램들은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2</a:t>
            </a:r>
            <a:r>
              <a:rPr lang="ko-KR" altLang="en-US" dirty="0"/>
              <a:t>가지 과정을 거치게 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FrameAdvance</a:t>
            </a:r>
            <a:r>
              <a:rPr lang="en-US" altLang="ko-KR" dirty="0"/>
              <a:t> -&gt;  </a:t>
            </a:r>
            <a:r>
              <a:rPr lang="ko-KR" altLang="en-US" dirty="0"/>
              <a:t>프레임</a:t>
            </a:r>
            <a:r>
              <a:rPr lang="en-US" altLang="ko-KR" dirty="0"/>
              <a:t> </a:t>
            </a:r>
            <a:r>
              <a:rPr lang="ko-KR" altLang="en-US" dirty="0"/>
              <a:t>처리 과정 무조건 </a:t>
            </a:r>
            <a:r>
              <a:rPr lang="en-US" altLang="ko-KR" dirty="0"/>
              <a:t>1/60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이전에 준비하는 과정 </a:t>
            </a:r>
            <a:r>
              <a:rPr lang="en-US" altLang="ko-KR" dirty="0"/>
              <a:t>(</a:t>
            </a:r>
            <a:r>
              <a:rPr lang="ko-KR" altLang="en-US" dirty="0" err="1"/>
              <a:t>쉐이더를</a:t>
            </a:r>
            <a:r>
              <a:rPr lang="ko-KR" altLang="en-US" dirty="0"/>
              <a:t> </a:t>
            </a:r>
            <a:r>
              <a:rPr lang="ko-KR" altLang="en-US" dirty="0" err="1"/>
              <a:t>읽어들어거나</a:t>
            </a:r>
            <a:r>
              <a:rPr lang="ko-KR" altLang="en-US" dirty="0"/>
              <a:t> 컴파일 하는 과정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Load(build) 5~10</a:t>
            </a:r>
            <a:r>
              <a:rPr lang="ko-KR" altLang="en-US" dirty="0"/>
              <a:t>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쉐이더</a:t>
            </a:r>
            <a:r>
              <a:rPr lang="ko-KR" altLang="en-US" dirty="0"/>
              <a:t> 소스 코드가 </a:t>
            </a:r>
            <a:r>
              <a:rPr lang="ko-KR" altLang="en-US" dirty="0" err="1"/>
              <a:t>만ㅇ흐면</a:t>
            </a:r>
            <a:r>
              <a:rPr lang="ko-KR" altLang="en-US" dirty="0"/>
              <a:t> 로드시간이 길게 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비주얼 스튜디오가 미리 컴파일하게 만들고 그냥 읽게 하면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51E434D-52D4-4C7E-BA5E-3C34581816FD}"/>
              </a:ext>
            </a:extLst>
          </p:cNvPr>
          <p:cNvCxnSpPr>
            <a:cxnSpLocks/>
          </p:cNvCxnSpPr>
          <p:nvPr/>
        </p:nvCxnSpPr>
        <p:spPr>
          <a:xfrm flipH="1" flipV="1">
            <a:off x="2722880" y="1899920"/>
            <a:ext cx="792480" cy="16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C1D9109-3A1E-4AE1-B635-652D747E58C5}"/>
              </a:ext>
            </a:extLst>
          </p:cNvPr>
          <p:cNvSpPr txBox="1"/>
          <p:nvPr/>
        </p:nvSpPr>
        <p:spPr>
          <a:xfrm>
            <a:off x="4328160" y="1899920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사이즈를가져오고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3CCCA66-D5EF-47F5-BA87-3FBED2371274}"/>
              </a:ext>
            </a:extLst>
          </p:cNvPr>
          <p:cNvCxnSpPr>
            <a:cxnSpLocks/>
          </p:cNvCxnSpPr>
          <p:nvPr/>
        </p:nvCxnSpPr>
        <p:spPr>
          <a:xfrm flipH="1">
            <a:off x="4257040" y="3190240"/>
            <a:ext cx="93472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5C19E3C-5BE8-42CA-B7E5-0F1CC9D6DC8D}"/>
              </a:ext>
            </a:extLst>
          </p:cNvPr>
          <p:cNvSpPr txBox="1"/>
          <p:nvPr/>
        </p:nvSpPr>
        <p:spPr>
          <a:xfrm>
            <a:off x="5273040" y="3005574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파일을 읽어와서 복사 생성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048BE0-B7D6-4C2E-A035-F72A84958AB7}"/>
              </a:ext>
            </a:extLst>
          </p:cNvPr>
          <p:cNvCxnSpPr>
            <a:cxnSpLocks/>
          </p:cNvCxnSpPr>
          <p:nvPr/>
        </p:nvCxnSpPr>
        <p:spPr>
          <a:xfrm>
            <a:off x="7731760" y="4460240"/>
            <a:ext cx="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3287F3-D1E4-447B-8DA9-07B9FD6041A8}"/>
              </a:ext>
            </a:extLst>
          </p:cNvPr>
          <p:cNvSpPr txBox="1"/>
          <p:nvPr/>
        </p:nvSpPr>
        <p:spPr>
          <a:xfrm>
            <a:off x="7122159" y="4111228"/>
            <a:ext cx="150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/>
              <a:t>++</a:t>
            </a:r>
            <a:r>
              <a:rPr lang="ko-KR" altLang="en-US" dirty="0"/>
              <a:t> 스타일</a:t>
            </a:r>
          </a:p>
        </p:txBody>
      </p:sp>
    </p:spTree>
    <p:extLst>
      <p:ext uri="{BB962C8B-B14F-4D97-AF65-F5344CB8AC3E}">
        <p14:creationId xmlns:p14="http://schemas.microsoft.com/office/powerpoint/2010/main" val="312462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331AA8-0065-47F9-A395-182C6689B2B1}"/>
              </a:ext>
            </a:extLst>
          </p:cNvPr>
          <p:cNvCxnSpPr/>
          <p:nvPr/>
        </p:nvCxnSpPr>
        <p:spPr>
          <a:xfrm>
            <a:off x="-87923" y="1011115"/>
            <a:ext cx="589085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FF7C611-B95E-4168-A673-B255F06AE751}"/>
              </a:ext>
            </a:extLst>
          </p:cNvPr>
          <p:cNvSpPr txBox="1"/>
          <p:nvPr/>
        </p:nvSpPr>
        <p:spPr>
          <a:xfrm>
            <a:off x="-1248508" y="6066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점을 위해서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23497D5-D9E2-4B3B-AD7C-0E1D3E44AF09}"/>
              </a:ext>
            </a:extLst>
          </p:cNvPr>
          <p:cNvCxnSpPr/>
          <p:nvPr/>
        </p:nvCxnSpPr>
        <p:spPr>
          <a:xfrm>
            <a:off x="-465993" y="3297115"/>
            <a:ext cx="870439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0C01E1-7916-4F4A-8BD2-BB018E532189}"/>
              </a:ext>
            </a:extLst>
          </p:cNvPr>
          <p:cNvSpPr txBox="1"/>
          <p:nvPr/>
        </p:nvSpPr>
        <p:spPr>
          <a:xfrm>
            <a:off x="-1688123" y="3024554"/>
            <a:ext cx="870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픽셀의 색깔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98B6345-6A1C-40A0-92D8-EEE77E517D41}"/>
              </a:ext>
            </a:extLst>
          </p:cNvPr>
          <p:cNvCxnSpPr/>
          <p:nvPr/>
        </p:nvCxnSpPr>
        <p:spPr>
          <a:xfrm>
            <a:off x="-465993" y="4967654"/>
            <a:ext cx="967155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746894-0C74-42C3-86A1-2D84C5F37CF6}"/>
              </a:ext>
            </a:extLst>
          </p:cNvPr>
          <p:cNvSpPr txBox="1"/>
          <p:nvPr/>
        </p:nvSpPr>
        <p:spPr>
          <a:xfrm>
            <a:off x="-1688123" y="4796108"/>
            <a:ext cx="170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</a:t>
            </a:r>
            <a:r>
              <a:rPr lang="en-US" altLang="ko-KR" dirty="0"/>
              <a:t>/</a:t>
            </a:r>
          </a:p>
          <a:p>
            <a:r>
              <a:rPr lang="ko-KR" altLang="en-US" dirty="0"/>
              <a:t>월드 </a:t>
            </a:r>
            <a:r>
              <a:rPr lang="ko-KR" altLang="en-US" dirty="0" err="1"/>
              <a:t>변환등등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FADD0-9456-4027-B240-C196B62337A9}"/>
              </a:ext>
            </a:extLst>
          </p:cNvPr>
          <p:cNvSpPr txBox="1"/>
          <p:nvPr/>
        </p:nvSpPr>
        <p:spPr>
          <a:xfrm>
            <a:off x="1987062" y="3024554"/>
            <a:ext cx="16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받아서 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A0C5372-C9EA-4865-B28F-1170966AB00A}"/>
              </a:ext>
            </a:extLst>
          </p:cNvPr>
          <p:cNvCxnSpPr/>
          <p:nvPr/>
        </p:nvCxnSpPr>
        <p:spPr>
          <a:xfrm flipH="1">
            <a:off x="8044962" y="4422531"/>
            <a:ext cx="369276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9320B6-068B-4D4B-B795-94A85D310753}"/>
              </a:ext>
            </a:extLst>
          </p:cNvPr>
          <p:cNvSpPr txBox="1"/>
          <p:nvPr/>
        </p:nvSpPr>
        <p:spPr>
          <a:xfrm>
            <a:off x="8818685" y="4193931"/>
            <a:ext cx="1503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변수의 문자열을 부착을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540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EF292D1-DDF9-44B2-8F25-E188F43FAA4B}"/>
              </a:ext>
            </a:extLst>
          </p:cNvPr>
          <p:cNvCxnSpPr/>
          <p:nvPr/>
        </p:nvCxnSpPr>
        <p:spPr>
          <a:xfrm>
            <a:off x="2584938" y="3314700"/>
            <a:ext cx="0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C8FD70-41CC-414B-84DB-4D9E64CADDC8}"/>
              </a:ext>
            </a:extLst>
          </p:cNvPr>
          <p:cNvSpPr txBox="1"/>
          <p:nvPr/>
        </p:nvSpPr>
        <p:spPr>
          <a:xfrm>
            <a:off x="1608993" y="318716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이것을 구현하는 구간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E9EE05D-5F8E-4746-8542-BF0453D07018}"/>
              </a:ext>
            </a:extLst>
          </p:cNvPr>
          <p:cNvCxnSpPr/>
          <p:nvPr/>
        </p:nvCxnSpPr>
        <p:spPr>
          <a:xfrm>
            <a:off x="1107831" y="2804746"/>
            <a:ext cx="342900" cy="8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1434CC-BC65-41FA-8A9B-654A341251C2}"/>
              </a:ext>
            </a:extLst>
          </p:cNvPr>
          <p:cNvSpPr txBox="1"/>
          <p:nvPr/>
        </p:nvSpPr>
        <p:spPr>
          <a:xfrm>
            <a:off x="-536319" y="2481580"/>
            <a:ext cx="164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 </a:t>
            </a:r>
            <a:r>
              <a:rPr lang="ko-KR" altLang="en-US" dirty="0" err="1"/>
              <a:t>정해둔것</a:t>
            </a:r>
            <a:r>
              <a:rPr lang="en-US" altLang="ko-KR" dirty="0"/>
              <a:t>. </a:t>
            </a:r>
            <a:r>
              <a:rPr lang="ko-KR" altLang="en-US" dirty="0"/>
              <a:t>건들지 말자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43830C-9974-4673-9504-9A0861EB817B}"/>
              </a:ext>
            </a:extLst>
          </p:cNvPr>
          <p:cNvCxnSpPr>
            <a:cxnSpLocks/>
          </p:cNvCxnSpPr>
          <p:nvPr/>
        </p:nvCxnSpPr>
        <p:spPr>
          <a:xfrm>
            <a:off x="1450731" y="2979517"/>
            <a:ext cx="1397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FB9C25-8AD1-4ADD-895B-384BEE4AAB03}"/>
              </a:ext>
            </a:extLst>
          </p:cNvPr>
          <p:cNvCxnSpPr/>
          <p:nvPr/>
        </p:nvCxnSpPr>
        <p:spPr>
          <a:xfrm flipH="1">
            <a:off x="650631" y="3127911"/>
            <a:ext cx="800100" cy="74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81FD3D-5B37-4B69-90B8-5138F19DD600}"/>
              </a:ext>
            </a:extLst>
          </p:cNvPr>
          <p:cNvSpPr txBox="1"/>
          <p:nvPr/>
        </p:nvSpPr>
        <p:spPr>
          <a:xfrm>
            <a:off x="-949558" y="3965332"/>
            <a:ext cx="164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프리미티브의</a:t>
            </a:r>
            <a:r>
              <a:rPr lang="ko-KR" altLang="en-US" dirty="0"/>
              <a:t> 번호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50305C1-FA87-4461-9195-7AF8A424526F}"/>
              </a:ext>
            </a:extLst>
          </p:cNvPr>
          <p:cNvCxnSpPr/>
          <p:nvPr/>
        </p:nvCxnSpPr>
        <p:spPr>
          <a:xfrm flipV="1">
            <a:off x="3833446" y="2224454"/>
            <a:ext cx="2681654" cy="66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A9F2CF-1F9A-4D53-AFB9-35CE41BA2600}"/>
              </a:ext>
            </a:extLst>
          </p:cNvPr>
          <p:cNvSpPr txBox="1"/>
          <p:nvPr/>
        </p:nvSpPr>
        <p:spPr>
          <a:xfrm>
            <a:off x="6814038" y="2004646"/>
            <a:ext cx="433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객체로 </a:t>
            </a:r>
            <a:r>
              <a:rPr lang="ko-KR" altLang="en-US" dirty="0" err="1"/>
              <a:t>나눴을때</a:t>
            </a:r>
            <a:r>
              <a:rPr lang="ko-KR" altLang="en-US" dirty="0"/>
              <a:t> 구별하기 위해서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6FC286-D58A-41F7-8E5D-DAA8081C5734}"/>
              </a:ext>
            </a:extLst>
          </p:cNvPr>
          <p:cNvSpPr txBox="1"/>
          <p:nvPr/>
        </p:nvSpPr>
        <p:spPr>
          <a:xfrm>
            <a:off x="2655266" y="3400398"/>
            <a:ext cx="10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86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630A37-AAAD-4888-A30B-AD9A4FAEFE17}"/>
              </a:ext>
            </a:extLst>
          </p:cNvPr>
          <p:cNvCxnSpPr>
            <a:cxnSpLocks/>
          </p:cNvCxnSpPr>
          <p:nvPr/>
        </p:nvCxnSpPr>
        <p:spPr>
          <a:xfrm>
            <a:off x="3226777" y="1459523"/>
            <a:ext cx="4088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BD3047-FCCA-4C6A-93D8-5DDD40F199B3}"/>
              </a:ext>
            </a:extLst>
          </p:cNvPr>
          <p:cNvCxnSpPr/>
          <p:nvPr/>
        </p:nvCxnSpPr>
        <p:spPr>
          <a:xfrm flipV="1">
            <a:off x="3947746" y="2206869"/>
            <a:ext cx="1450731" cy="1661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627A37-1146-4595-B510-0B332A4FC36B}"/>
              </a:ext>
            </a:extLst>
          </p:cNvPr>
          <p:cNvSpPr txBox="1"/>
          <p:nvPr/>
        </p:nvSpPr>
        <p:spPr>
          <a:xfrm>
            <a:off x="6638192" y="2734381"/>
            <a:ext cx="135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없애버림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918B46C-056F-4A40-8FDA-ECAAD3DDA7FA}"/>
              </a:ext>
            </a:extLst>
          </p:cNvPr>
          <p:cNvCxnSpPr/>
          <p:nvPr/>
        </p:nvCxnSpPr>
        <p:spPr>
          <a:xfrm>
            <a:off x="6523892" y="2206869"/>
            <a:ext cx="2206870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6C1CA6-D97D-411F-B687-7DADC7A48746}"/>
              </a:ext>
            </a:extLst>
          </p:cNvPr>
          <p:cNvSpPr txBox="1"/>
          <p:nvPr/>
        </p:nvSpPr>
        <p:spPr>
          <a:xfrm>
            <a:off x="8783515" y="2127738"/>
            <a:ext cx="1784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정점하고 똑같은 데이터를 가지도록 모든 픽셀에 적용시킴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61319BA-4BCF-4C11-B33F-9BB9A99BD508}"/>
              </a:ext>
            </a:extLst>
          </p:cNvPr>
          <p:cNvSpPr/>
          <p:nvPr/>
        </p:nvSpPr>
        <p:spPr>
          <a:xfrm>
            <a:off x="1811215" y="3648808"/>
            <a:ext cx="1151793" cy="6594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250750-1986-4CB3-B407-5678517981A2}"/>
              </a:ext>
            </a:extLst>
          </p:cNvPr>
          <p:cNvCxnSpPr/>
          <p:nvPr/>
        </p:nvCxnSpPr>
        <p:spPr>
          <a:xfrm flipH="1">
            <a:off x="1811215" y="4563208"/>
            <a:ext cx="228600" cy="109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D7C4C1F2-F2AE-422D-BEE8-EA60C32CBCDD}"/>
              </a:ext>
            </a:extLst>
          </p:cNvPr>
          <p:cNvSpPr/>
          <p:nvPr/>
        </p:nvSpPr>
        <p:spPr>
          <a:xfrm>
            <a:off x="720969" y="2206869"/>
            <a:ext cx="360485" cy="329712"/>
          </a:xfrm>
          <a:prstGeom prst="star5">
            <a:avLst>
              <a:gd name="adj" fmla="val 28944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0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5A7C2F-E2AC-4CF4-B58A-17898633B40D}"/>
              </a:ext>
            </a:extLst>
          </p:cNvPr>
          <p:cNvCxnSpPr/>
          <p:nvPr/>
        </p:nvCxnSpPr>
        <p:spPr>
          <a:xfrm flipH="1">
            <a:off x="6418385" y="1072662"/>
            <a:ext cx="175846" cy="7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2E76DC-E2AF-44DB-A48B-D88FA82BAEB3}"/>
              </a:ext>
            </a:extLst>
          </p:cNvPr>
          <p:cNvSpPr txBox="1"/>
          <p:nvPr/>
        </p:nvSpPr>
        <p:spPr>
          <a:xfrm>
            <a:off x="6752492" y="694592"/>
            <a:ext cx="3481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방정식으로 보간</a:t>
            </a:r>
            <a:endParaRPr lang="en-US" altLang="ko-KR" dirty="0"/>
          </a:p>
          <a:p>
            <a:r>
              <a:rPr lang="en-US" altLang="ko-KR" dirty="0"/>
              <a:t> =</a:t>
            </a:r>
            <a:r>
              <a:rPr lang="ko-KR" altLang="en-US" dirty="0"/>
              <a:t>매개변수를 이용해서 보간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F0106C-F42F-420A-9B89-BFD71D9F8F4B}"/>
              </a:ext>
            </a:extLst>
          </p:cNvPr>
          <p:cNvCxnSpPr/>
          <p:nvPr/>
        </p:nvCxnSpPr>
        <p:spPr>
          <a:xfrm>
            <a:off x="2031023" y="246185"/>
            <a:ext cx="536331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F33805-0952-42F6-8CD9-E929A3B73DF8}"/>
              </a:ext>
            </a:extLst>
          </p:cNvPr>
          <p:cNvSpPr txBox="1"/>
          <p:nvPr/>
        </p:nvSpPr>
        <p:spPr>
          <a:xfrm>
            <a:off x="290146" y="105508"/>
            <a:ext cx="1345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디폴트로 사용하게 됨</a:t>
            </a:r>
          </a:p>
        </p:txBody>
      </p:sp>
    </p:spTree>
    <p:extLst>
      <p:ext uri="{BB962C8B-B14F-4D97-AF65-F5344CB8AC3E}">
        <p14:creationId xmlns:p14="http://schemas.microsoft.com/office/powerpoint/2010/main" val="2010208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630</Words>
  <Application>Microsoft Office PowerPoint</Application>
  <PresentationFormat>화면 슬라이드 쇼(4:3)</PresentationFormat>
  <Paragraphs>187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</vt:lpstr>
      <vt:lpstr>쉐이더 컴파일</vt:lpstr>
      <vt:lpstr>쉐이더 컴파일</vt:lpstr>
      <vt:lpstr>쉐이더 컴파일</vt:lpstr>
      <vt:lpstr>쉐이더 컴파일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31</cp:revision>
  <dcterms:created xsi:type="dcterms:W3CDTF">2018-05-02T17:52:24Z</dcterms:created>
  <dcterms:modified xsi:type="dcterms:W3CDTF">2018-05-15T06:50:21Z</dcterms:modified>
</cp:coreProperties>
</file>